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69" r:id="rId5"/>
    <p:sldId id="287" r:id="rId6"/>
    <p:sldId id="285" r:id="rId7"/>
    <p:sldId id="288" r:id="rId8"/>
    <p:sldId id="286" r:id="rId9"/>
    <p:sldId id="289" r:id="rId10"/>
    <p:sldId id="290" r:id="rId11"/>
    <p:sldId id="275" r:id="rId12"/>
    <p:sldId id="270" r:id="rId13"/>
    <p:sldId id="295" r:id="rId14"/>
    <p:sldId id="296" r:id="rId15"/>
    <p:sldId id="271" r:id="rId16"/>
    <p:sldId id="276" r:id="rId17"/>
    <p:sldId id="292" r:id="rId18"/>
    <p:sldId id="272" r:id="rId19"/>
    <p:sldId id="273" r:id="rId20"/>
    <p:sldId id="282" r:id="rId21"/>
    <p:sldId id="283" r:id="rId22"/>
    <p:sldId id="293" r:id="rId23"/>
    <p:sldId id="294" r:id="rId24"/>
  </p:sldIdLst>
  <p:sldSz cx="9144000" cy="6858000" type="screen4x3"/>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FAF01"/>
    <a:srgbClr val="FFFF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665" autoAdjust="0"/>
  </p:normalViewPr>
  <p:slideViewPr>
    <p:cSldViewPr>
      <p:cViewPr>
        <p:scale>
          <a:sx n="96" d="100"/>
          <a:sy n="96" d="100"/>
        </p:scale>
        <p:origin x="-1980" y="-19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s">
    <p:spTree>
      <p:nvGrpSpPr>
        <p:cNvPr id="1" name=""/>
        <p:cNvGrpSpPr/>
        <p:nvPr/>
      </p:nvGrpSpPr>
      <p:grpSpPr>
        <a:xfrm>
          <a:off x="0" y="0"/>
          <a:ext cx="0" cy="0"/>
          <a:chOff x="0" y="0"/>
          <a:chExt cx="0" cy="0"/>
        </a:xfrm>
      </p:grpSpPr>
      <p:sp>
        <p:nvSpPr>
          <p:cNvPr id="28" name="Pladsholder til dato 27"/>
          <p:cNvSpPr>
            <a:spLocks noGrp="1"/>
          </p:cNvSpPr>
          <p:nvPr>
            <p:ph type="dt" sz="half" idx="10"/>
          </p:nvPr>
        </p:nvSpPr>
        <p:spPr/>
        <p:txBody>
          <a:bodyPr/>
          <a:lstStyle>
            <a:extLst/>
          </a:lstStyle>
          <a:p>
            <a:fld id="{B684B2AC-1671-4D67-9678-21601B0A3C08}" type="datetimeFigureOut">
              <a:rPr lang="da-DK" smtClean="0"/>
              <a:t>29-06-2020</a:t>
            </a:fld>
            <a:endParaRPr lang="da-DK"/>
          </a:p>
        </p:txBody>
      </p:sp>
      <p:sp>
        <p:nvSpPr>
          <p:cNvPr id="17" name="Pladsholder til sidefod 16"/>
          <p:cNvSpPr>
            <a:spLocks noGrp="1"/>
          </p:cNvSpPr>
          <p:nvPr>
            <p:ph type="ftr" sz="quarter" idx="11"/>
          </p:nvPr>
        </p:nvSpPr>
        <p:spPr/>
        <p:txBody>
          <a:bodyPr/>
          <a:lstStyle>
            <a:extLst/>
          </a:lstStyle>
          <a:p>
            <a:endParaRPr lang="da-DK"/>
          </a:p>
        </p:txBody>
      </p:sp>
      <p:sp>
        <p:nvSpPr>
          <p:cNvPr id="29" name="Pladsholder til diasnummer 28"/>
          <p:cNvSpPr>
            <a:spLocks noGrp="1"/>
          </p:cNvSpPr>
          <p:nvPr>
            <p:ph type="sldNum" sz="quarter" idx="12"/>
          </p:nvPr>
        </p:nvSpPr>
        <p:spPr/>
        <p:txBody>
          <a:bodyPr/>
          <a:lstStyle>
            <a:extLst/>
          </a:lstStyle>
          <a:p>
            <a:fld id="{C93D6071-EE3E-47BF-9E89-3E2EC708CB18}" type="slidenum">
              <a:rPr lang="da-DK" smtClean="0"/>
              <a:t>‹nr.›</a:t>
            </a:fld>
            <a:endParaRPr lang="da-DK"/>
          </a:p>
        </p:txBody>
      </p:sp>
      <p:sp>
        <p:nvSpPr>
          <p:cNvPr id="32" name="Rektangel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9" name="Rektangel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0" name="Rektangel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1" name="Rektangel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42" name="Rektangel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Titel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da-DK" smtClean="0"/>
              <a:t>Klik for at redigere i master</a:t>
            </a:r>
            <a:endParaRPr kumimoji="0" lang="en-US"/>
          </a:p>
        </p:txBody>
      </p:sp>
      <p:sp>
        <p:nvSpPr>
          <p:cNvPr id="9" name="Undertitel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da-DK" smtClean="0"/>
              <a:t>Klik for at redigere i master</a:t>
            </a:r>
            <a:endParaRPr kumimoji="0" lang="en-US"/>
          </a:p>
        </p:txBody>
      </p:sp>
      <p:sp>
        <p:nvSpPr>
          <p:cNvPr id="56" name="Rektangel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5" name="Rektangel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6" name="Rektangel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7" name="Rektangel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extLst/>
          </a:lstStyle>
          <a:p>
            <a:r>
              <a:rPr kumimoji="0" lang="da-DK" smtClean="0"/>
              <a:t>Klik for at redigere i master</a:t>
            </a:r>
            <a:endParaRPr kumimoji="0" lang="en-US"/>
          </a:p>
        </p:txBody>
      </p:sp>
      <p:sp>
        <p:nvSpPr>
          <p:cNvPr id="3" name="Pladsholder til lodret titel 2"/>
          <p:cNvSpPr>
            <a:spLocks noGrp="1"/>
          </p:cNvSpPr>
          <p:nvPr>
            <p:ph type="body" orient="vert" idx="1"/>
          </p:nvPr>
        </p:nvSpPr>
        <p:spPr/>
        <p:txBody>
          <a:bodyPr vert="eaVert"/>
          <a:lstStyle>
            <a:extLst/>
          </a:lstStyle>
          <a:p>
            <a:pPr lvl="0" eaLnBrk="1" latinLnBrk="0" hangingPunct="1"/>
            <a:r>
              <a:rPr lang="da-DK" smtClean="0"/>
              <a:t>Klik for at redigere i master</a:t>
            </a:r>
          </a:p>
          <a:p>
            <a:pPr lvl="1" eaLnBrk="1" latinLnBrk="0" hangingPunct="1"/>
            <a:r>
              <a:rPr lang="da-DK" smtClean="0"/>
              <a:t>Andet niveau</a:t>
            </a:r>
          </a:p>
          <a:p>
            <a:pPr lvl="2" eaLnBrk="1" latinLnBrk="0" hangingPunct="1"/>
            <a:r>
              <a:rPr lang="da-DK" smtClean="0"/>
              <a:t>Tredje niveau</a:t>
            </a:r>
          </a:p>
          <a:p>
            <a:pPr lvl="3" eaLnBrk="1" latinLnBrk="0" hangingPunct="1"/>
            <a:r>
              <a:rPr lang="da-DK" smtClean="0"/>
              <a:t>Fjerde niveau</a:t>
            </a:r>
          </a:p>
          <a:p>
            <a:pPr lvl="4" eaLnBrk="1" latinLnBrk="0" hangingPunct="1"/>
            <a:r>
              <a:rPr lang="da-DK" smtClean="0"/>
              <a:t>Femte niveau</a:t>
            </a:r>
            <a:endParaRPr kumimoji="0" lang="en-US"/>
          </a:p>
        </p:txBody>
      </p:sp>
      <p:sp>
        <p:nvSpPr>
          <p:cNvPr id="4" name="Pladsholder til dato 3"/>
          <p:cNvSpPr>
            <a:spLocks noGrp="1"/>
          </p:cNvSpPr>
          <p:nvPr>
            <p:ph type="dt" sz="half" idx="10"/>
          </p:nvPr>
        </p:nvSpPr>
        <p:spPr/>
        <p:txBody>
          <a:bodyPr/>
          <a:lstStyle>
            <a:extLst/>
          </a:lstStyle>
          <a:p>
            <a:fld id="{B684B2AC-1671-4D67-9678-21601B0A3C08}" type="datetimeFigureOut">
              <a:rPr lang="da-DK" smtClean="0"/>
              <a:t>29-06-2020</a:t>
            </a:fld>
            <a:endParaRPr lang="da-DK"/>
          </a:p>
        </p:txBody>
      </p:sp>
      <p:sp>
        <p:nvSpPr>
          <p:cNvPr id="5" name="Pladsholder til sidefod 4"/>
          <p:cNvSpPr>
            <a:spLocks noGrp="1"/>
          </p:cNvSpPr>
          <p:nvPr>
            <p:ph type="ftr" sz="quarter" idx="11"/>
          </p:nvPr>
        </p:nvSpPr>
        <p:spPr/>
        <p:txBody>
          <a:bodyPr/>
          <a:lstStyle>
            <a:extLst/>
          </a:lstStyle>
          <a:p>
            <a:endParaRPr lang="da-DK"/>
          </a:p>
        </p:txBody>
      </p:sp>
      <p:sp>
        <p:nvSpPr>
          <p:cNvPr id="6" name="Pladsholder til diasnummer 5"/>
          <p:cNvSpPr>
            <a:spLocks noGrp="1"/>
          </p:cNvSpPr>
          <p:nvPr>
            <p:ph type="sldNum" sz="quarter" idx="12"/>
          </p:nvPr>
        </p:nvSpPr>
        <p:spPr/>
        <p:txBody>
          <a:bodyPr/>
          <a:lstStyle>
            <a:extLst/>
          </a:lstStyle>
          <a:p>
            <a:fld id="{C93D6071-EE3E-47BF-9E89-3E2EC708CB18}" type="slidenum">
              <a:rPr lang="da-DK" smtClean="0"/>
              <a:t>‹nr.›</a:t>
            </a:fld>
            <a:endParaRPr lang="da-DK"/>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9"/>
            <a:ext cx="1981200" cy="5851525"/>
          </a:xfrm>
        </p:spPr>
        <p:txBody>
          <a:bodyPr vert="eaVert" anchor="ctr"/>
          <a:lstStyle>
            <a:extLst/>
          </a:lstStyle>
          <a:p>
            <a:r>
              <a:rPr kumimoji="0" lang="da-DK" smtClean="0"/>
              <a:t>Klik for at redigere i master</a:t>
            </a:r>
            <a:endParaRPr kumimoji="0" lang="en-US"/>
          </a:p>
        </p:txBody>
      </p:sp>
      <p:sp>
        <p:nvSpPr>
          <p:cNvPr id="3" name="Pladsholder til lodret titel 2"/>
          <p:cNvSpPr>
            <a:spLocks noGrp="1"/>
          </p:cNvSpPr>
          <p:nvPr>
            <p:ph type="body" orient="vert" idx="1"/>
          </p:nvPr>
        </p:nvSpPr>
        <p:spPr>
          <a:xfrm>
            <a:off x="609600" y="274639"/>
            <a:ext cx="5867400" cy="5851525"/>
          </a:xfrm>
        </p:spPr>
        <p:txBody>
          <a:bodyPr vert="eaVert"/>
          <a:lstStyle>
            <a:extLst/>
          </a:lstStyle>
          <a:p>
            <a:pPr lvl="0" eaLnBrk="1" latinLnBrk="0" hangingPunct="1"/>
            <a:r>
              <a:rPr lang="da-DK" smtClean="0"/>
              <a:t>Klik for at redigere i master</a:t>
            </a:r>
          </a:p>
          <a:p>
            <a:pPr lvl="1" eaLnBrk="1" latinLnBrk="0" hangingPunct="1"/>
            <a:r>
              <a:rPr lang="da-DK" smtClean="0"/>
              <a:t>Andet niveau</a:t>
            </a:r>
          </a:p>
          <a:p>
            <a:pPr lvl="2" eaLnBrk="1" latinLnBrk="0" hangingPunct="1"/>
            <a:r>
              <a:rPr lang="da-DK" smtClean="0"/>
              <a:t>Tredje niveau</a:t>
            </a:r>
          </a:p>
          <a:p>
            <a:pPr lvl="3" eaLnBrk="1" latinLnBrk="0" hangingPunct="1"/>
            <a:r>
              <a:rPr lang="da-DK" smtClean="0"/>
              <a:t>Fjerde niveau</a:t>
            </a:r>
          </a:p>
          <a:p>
            <a:pPr lvl="4" eaLnBrk="1" latinLnBrk="0" hangingPunct="1"/>
            <a:r>
              <a:rPr lang="da-DK" smtClean="0"/>
              <a:t>Femte niveau</a:t>
            </a:r>
            <a:endParaRPr kumimoji="0" lang="en-US"/>
          </a:p>
        </p:txBody>
      </p:sp>
      <p:sp>
        <p:nvSpPr>
          <p:cNvPr id="4" name="Pladsholder til dato 3"/>
          <p:cNvSpPr>
            <a:spLocks noGrp="1"/>
          </p:cNvSpPr>
          <p:nvPr>
            <p:ph type="dt" sz="half" idx="10"/>
          </p:nvPr>
        </p:nvSpPr>
        <p:spPr/>
        <p:txBody>
          <a:bodyPr/>
          <a:lstStyle>
            <a:extLst/>
          </a:lstStyle>
          <a:p>
            <a:fld id="{B684B2AC-1671-4D67-9678-21601B0A3C08}" type="datetimeFigureOut">
              <a:rPr lang="da-DK" smtClean="0"/>
              <a:t>29-06-2020</a:t>
            </a:fld>
            <a:endParaRPr lang="da-DK"/>
          </a:p>
        </p:txBody>
      </p:sp>
      <p:sp>
        <p:nvSpPr>
          <p:cNvPr id="5" name="Pladsholder til sidefod 4"/>
          <p:cNvSpPr>
            <a:spLocks noGrp="1"/>
          </p:cNvSpPr>
          <p:nvPr>
            <p:ph type="ftr" sz="quarter" idx="11"/>
          </p:nvPr>
        </p:nvSpPr>
        <p:spPr/>
        <p:txBody>
          <a:bodyPr/>
          <a:lstStyle>
            <a:extLst/>
          </a:lstStyle>
          <a:p>
            <a:endParaRPr lang="da-DK"/>
          </a:p>
        </p:txBody>
      </p:sp>
      <p:sp>
        <p:nvSpPr>
          <p:cNvPr id="6" name="Pladsholder til diasnummer 5"/>
          <p:cNvSpPr>
            <a:spLocks noGrp="1"/>
          </p:cNvSpPr>
          <p:nvPr>
            <p:ph type="sldNum" sz="quarter" idx="12"/>
          </p:nvPr>
        </p:nvSpPr>
        <p:spPr/>
        <p:txBody>
          <a:bodyPr/>
          <a:lstStyle>
            <a:extLst/>
          </a:lstStyle>
          <a:p>
            <a:fld id="{C93D6071-EE3E-47BF-9E89-3E2EC708CB18}" type="slidenum">
              <a:rPr lang="da-DK" smtClean="0"/>
              <a:t>‹nr.›</a:t>
            </a:fld>
            <a:endParaRPr lang="da-DK"/>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extLst/>
          </a:lstStyle>
          <a:p>
            <a:r>
              <a:rPr kumimoji="0" lang="da-DK" smtClean="0"/>
              <a:t>Klik for at redigere i master</a:t>
            </a:r>
            <a:endParaRPr kumimoji="0" lang="en-US"/>
          </a:p>
        </p:txBody>
      </p:sp>
      <p:sp>
        <p:nvSpPr>
          <p:cNvPr id="3" name="Pladsholder til indhold 2"/>
          <p:cNvSpPr>
            <a:spLocks noGrp="1"/>
          </p:cNvSpPr>
          <p:nvPr>
            <p:ph idx="1"/>
          </p:nvPr>
        </p:nvSpPr>
        <p:spPr/>
        <p:txBody>
          <a:bodyPr/>
          <a:lstStyle>
            <a:extLst/>
          </a:lstStyle>
          <a:p>
            <a:pPr lvl="0" eaLnBrk="1" latinLnBrk="0" hangingPunct="1"/>
            <a:r>
              <a:rPr lang="da-DK" smtClean="0"/>
              <a:t>Klik for at redigere i master</a:t>
            </a:r>
          </a:p>
          <a:p>
            <a:pPr lvl="1" eaLnBrk="1" latinLnBrk="0" hangingPunct="1"/>
            <a:r>
              <a:rPr lang="da-DK" smtClean="0"/>
              <a:t>Andet niveau</a:t>
            </a:r>
          </a:p>
          <a:p>
            <a:pPr lvl="2" eaLnBrk="1" latinLnBrk="0" hangingPunct="1"/>
            <a:r>
              <a:rPr lang="da-DK" smtClean="0"/>
              <a:t>Tredje niveau</a:t>
            </a:r>
          </a:p>
          <a:p>
            <a:pPr lvl="3" eaLnBrk="1" latinLnBrk="0" hangingPunct="1"/>
            <a:r>
              <a:rPr lang="da-DK" smtClean="0"/>
              <a:t>Fjerde niveau</a:t>
            </a:r>
          </a:p>
          <a:p>
            <a:pPr lvl="4" eaLnBrk="1" latinLnBrk="0" hangingPunct="1"/>
            <a:r>
              <a:rPr lang="da-DK" smtClean="0"/>
              <a:t>Femte niveau</a:t>
            </a:r>
            <a:endParaRPr kumimoji="0" lang="en-US"/>
          </a:p>
        </p:txBody>
      </p:sp>
      <p:sp>
        <p:nvSpPr>
          <p:cNvPr id="4" name="Pladsholder til dato 3"/>
          <p:cNvSpPr>
            <a:spLocks noGrp="1"/>
          </p:cNvSpPr>
          <p:nvPr>
            <p:ph type="dt" sz="half" idx="10"/>
          </p:nvPr>
        </p:nvSpPr>
        <p:spPr/>
        <p:txBody>
          <a:bodyPr/>
          <a:lstStyle>
            <a:extLst/>
          </a:lstStyle>
          <a:p>
            <a:fld id="{B684B2AC-1671-4D67-9678-21601B0A3C08}" type="datetimeFigureOut">
              <a:rPr lang="da-DK" smtClean="0"/>
              <a:t>29-06-2020</a:t>
            </a:fld>
            <a:endParaRPr lang="da-DK"/>
          </a:p>
        </p:txBody>
      </p:sp>
      <p:sp>
        <p:nvSpPr>
          <p:cNvPr id="5" name="Pladsholder til sidefod 4"/>
          <p:cNvSpPr>
            <a:spLocks noGrp="1"/>
          </p:cNvSpPr>
          <p:nvPr>
            <p:ph type="ftr" sz="quarter" idx="11"/>
          </p:nvPr>
        </p:nvSpPr>
        <p:spPr/>
        <p:txBody>
          <a:bodyPr/>
          <a:lstStyle>
            <a:extLst/>
          </a:lstStyle>
          <a:p>
            <a:endParaRPr lang="da-DK"/>
          </a:p>
        </p:txBody>
      </p:sp>
      <p:sp>
        <p:nvSpPr>
          <p:cNvPr id="6" name="Pladsholder til diasnummer 5"/>
          <p:cNvSpPr>
            <a:spLocks noGrp="1"/>
          </p:cNvSpPr>
          <p:nvPr>
            <p:ph type="sldNum" sz="quarter" idx="12"/>
          </p:nvPr>
        </p:nvSpPr>
        <p:spPr/>
        <p:txBody>
          <a:bodyPr/>
          <a:lstStyle>
            <a:extLst/>
          </a:lstStyle>
          <a:p>
            <a:fld id="{C93D6071-EE3E-47BF-9E89-3E2EC708CB18}" type="slidenum">
              <a:rPr lang="da-DK" smtClean="0"/>
              <a:t>‹nr.›</a:t>
            </a:fld>
            <a:endParaRPr lang="da-DK"/>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14" name="Kombinationstegning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5" name="Kombinationstegning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3" name="Kombinationstegning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6" name="Kombinationstegning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7" name="Kombinationstegning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8" name="Kombinationstegning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9" name="Kombinationstegning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0" name="Kombinationstegning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1" name="Kombinationstegning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2" name="Kombinationstegning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3" name="Kombinationstegning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4" name="Kombinationstegning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5" name="Kombinationstegning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6" name="Kombinationstegning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7" name="Kombinationstegning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3" name="Pladsholder til tekst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da-DK" smtClean="0"/>
              <a:t>Klik for at redigere i master</a:t>
            </a:r>
          </a:p>
        </p:txBody>
      </p:sp>
      <p:sp>
        <p:nvSpPr>
          <p:cNvPr id="4" name="Pladsholder til dato 3"/>
          <p:cNvSpPr>
            <a:spLocks noGrp="1"/>
          </p:cNvSpPr>
          <p:nvPr>
            <p:ph type="dt" sz="half" idx="10"/>
          </p:nvPr>
        </p:nvSpPr>
        <p:spPr/>
        <p:txBody>
          <a:bodyPr/>
          <a:lstStyle>
            <a:extLst/>
          </a:lstStyle>
          <a:p>
            <a:fld id="{B684B2AC-1671-4D67-9678-21601B0A3C08}" type="datetimeFigureOut">
              <a:rPr lang="da-DK" smtClean="0"/>
              <a:t>29-06-2020</a:t>
            </a:fld>
            <a:endParaRPr lang="da-DK"/>
          </a:p>
        </p:txBody>
      </p:sp>
      <p:sp>
        <p:nvSpPr>
          <p:cNvPr id="5" name="Pladsholder til sidefod 4"/>
          <p:cNvSpPr>
            <a:spLocks noGrp="1"/>
          </p:cNvSpPr>
          <p:nvPr>
            <p:ph type="ftr" sz="quarter" idx="11"/>
          </p:nvPr>
        </p:nvSpPr>
        <p:spPr/>
        <p:txBody>
          <a:bodyPr/>
          <a:lstStyle>
            <a:extLst/>
          </a:lstStyle>
          <a:p>
            <a:endParaRPr lang="da-DK"/>
          </a:p>
        </p:txBody>
      </p:sp>
      <p:sp>
        <p:nvSpPr>
          <p:cNvPr id="6" name="Pladsholder til diasnummer 5"/>
          <p:cNvSpPr>
            <a:spLocks noGrp="1"/>
          </p:cNvSpPr>
          <p:nvPr>
            <p:ph type="sldNum" sz="quarter" idx="12"/>
          </p:nvPr>
        </p:nvSpPr>
        <p:spPr/>
        <p:txBody>
          <a:bodyPr/>
          <a:lstStyle>
            <a:extLst/>
          </a:lstStyle>
          <a:p>
            <a:fld id="{C93D6071-EE3E-47BF-9E89-3E2EC708CB18}" type="slidenum">
              <a:rPr lang="da-DK" smtClean="0"/>
              <a:t>‹nr.›</a:t>
            </a:fld>
            <a:endParaRPr lang="da-DK"/>
          </a:p>
        </p:txBody>
      </p:sp>
      <p:sp>
        <p:nvSpPr>
          <p:cNvPr id="7" name="Rektangel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el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da-DK" smtClean="0"/>
              <a:t>Klik for at redigere i master</a:t>
            </a:r>
            <a:endParaRPr kumimoji="0" lang="en-US"/>
          </a:p>
        </p:txBody>
      </p:sp>
      <p:sp>
        <p:nvSpPr>
          <p:cNvPr id="8" name="Rektangel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Rektangel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Rektangel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ktangel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ktangel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457200" y="512064"/>
            <a:ext cx="8229600" cy="914400"/>
          </a:xfrm>
        </p:spPr>
        <p:txBody>
          <a:bodyPr/>
          <a:lstStyle>
            <a:extLst/>
          </a:lstStyle>
          <a:p>
            <a:r>
              <a:rPr kumimoji="0" lang="da-DK" smtClean="0"/>
              <a:t>Klik for at redigere i master</a:t>
            </a:r>
            <a:endParaRPr kumimoji="0" lang="en-US"/>
          </a:p>
        </p:txBody>
      </p:sp>
      <p:sp>
        <p:nvSpPr>
          <p:cNvPr id="3" name="Pladsholder til indhold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da-DK" smtClean="0"/>
              <a:t>Klik for at redigere i master</a:t>
            </a:r>
          </a:p>
          <a:p>
            <a:pPr lvl="1" eaLnBrk="1" latinLnBrk="0" hangingPunct="1"/>
            <a:r>
              <a:rPr lang="da-DK" smtClean="0"/>
              <a:t>Andet niveau</a:t>
            </a:r>
          </a:p>
          <a:p>
            <a:pPr lvl="2" eaLnBrk="1" latinLnBrk="0" hangingPunct="1"/>
            <a:r>
              <a:rPr lang="da-DK" smtClean="0"/>
              <a:t>Tredje niveau</a:t>
            </a:r>
          </a:p>
          <a:p>
            <a:pPr lvl="3" eaLnBrk="1" latinLnBrk="0" hangingPunct="1"/>
            <a:r>
              <a:rPr lang="da-DK" smtClean="0"/>
              <a:t>Fjerde niveau</a:t>
            </a:r>
          </a:p>
          <a:p>
            <a:pPr lvl="4" eaLnBrk="1" latinLnBrk="0" hangingPunct="1"/>
            <a:r>
              <a:rPr lang="da-DK" smtClean="0"/>
              <a:t>Femte niveau</a:t>
            </a:r>
            <a:endParaRPr kumimoji="0" lang="en-US"/>
          </a:p>
        </p:txBody>
      </p:sp>
      <p:sp>
        <p:nvSpPr>
          <p:cNvPr id="4" name="Pladsholder til indhold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da-DK" smtClean="0"/>
              <a:t>Klik for at redigere i master</a:t>
            </a:r>
          </a:p>
          <a:p>
            <a:pPr lvl="1" eaLnBrk="1" latinLnBrk="0" hangingPunct="1"/>
            <a:r>
              <a:rPr lang="da-DK" smtClean="0"/>
              <a:t>Andet niveau</a:t>
            </a:r>
          </a:p>
          <a:p>
            <a:pPr lvl="2" eaLnBrk="1" latinLnBrk="0" hangingPunct="1"/>
            <a:r>
              <a:rPr lang="da-DK" smtClean="0"/>
              <a:t>Tredje niveau</a:t>
            </a:r>
          </a:p>
          <a:p>
            <a:pPr lvl="3" eaLnBrk="1" latinLnBrk="0" hangingPunct="1"/>
            <a:r>
              <a:rPr lang="da-DK" smtClean="0"/>
              <a:t>Fjerde niveau</a:t>
            </a:r>
          </a:p>
          <a:p>
            <a:pPr lvl="4" eaLnBrk="1" latinLnBrk="0" hangingPunct="1"/>
            <a:r>
              <a:rPr lang="da-DK" smtClean="0"/>
              <a:t>Femte niveau</a:t>
            </a:r>
            <a:endParaRPr kumimoji="0" lang="en-US"/>
          </a:p>
        </p:txBody>
      </p:sp>
      <p:sp>
        <p:nvSpPr>
          <p:cNvPr id="5" name="Pladsholder til dato 4"/>
          <p:cNvSpPr>
            <a:spLocks noGrp="1"/>
          </p:cNvSpPr>
          <p:nvPr>
            <p:ph type="dt" sz="half" idx="10"/>
          </p:nvPr>
        </p:nvSpPr>
        <p:spPr/>
        <p:txBody>
          <a:bodyPr/>
          <a:lstStyle>
            <a:extLst/>
          </a:lstStyle>
          <a:p>
            <a:fld id="{B684B2AC-1671-4D67-9678-21601B0A3C08}" type="datetimeFigureOut">
              <a:rPr lang="da-DK" smtClean="0"/>
              <a:t>29-06-2020</a:t>
            </a:fld>
            <a:endParaRPr lang="da-DK"/>
          </a:p>
        </p:txBody>
      </p:sp>
      <p:sp>
        <p:nvSpPr>
          <p:cNvPr id="6" name="Pladsholder til sidefod 5"/>
          <p:cNvSpPr>
            <a:spLocks noGrp="1"/>
          </p:cNvSpPr>
          <p:nvPr>
            <p:ph type="ftr" sz="quarter" idx="11"/>
          </p:nvPr>
        </p:nvSpPr>
        <p:spPr/>
        <p:txBody>
          <a:bodyPr/>
          <a:lstStyle>
            <a:extLst/>
          </a:lstStyle>
          <a:p>
            <a:endParaRPr lang="da-DK"/>
          </a:p>
        </p:txBody>
      </p:sp>
      <p:sp>
        <p:nvSpPr>
          <p:cNvPr id="7" name="Pladsholder til diasnummer 6"/>
          <p:cNvSpPr>
            <a:spLocks noGrp="1"/>
          </p:cNvSpPr>
          <p:nvPr>
            <p:ph type="sldNum" sz="quarter" idx="12"/>
          </p:nvPr>
        </p:nvSpPr>
        <p:spPr/>
        <p:txBody>
          <a:bodyPr/>
          <a:lstStyle>
            <a:extLst/>
          </a:lstStyle>
          <a:p>
            <a:fld id="{C93D6071-EE3E-47BF-9E89-3E2EC708CB18}" type="slidenum">
              <a:rPr lang="da-DK" smtClean="0"/>
              <a:t>‹nr.›</a:t>
            </a:fld>
            <a:endParaRPr lang="da-DK"/>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Sammenligning">
    <p:spTree>
      <p:nvGrpSpPr>
        <p:cNvPr id="1" name=""/>
        <p:cNvGrpSpPr/>
        <p:nvPr/>
      </p:nvGrpSpPr>
      <p:grpSpPr>
        <a:xfrm>
          <a:off x="0" y="0"/>
          <a:ext cx="0" cy="0"/>
          <a:chOff x="0" y="0"/>
          <a:chExt cx="0" cy="0"/>
        </a:xfrm>
      </p:grpSpPr>
      <p:sp>
        <p:nvSpPr>
          <p:cNvPr id="25" name="Rektangel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el 1"/>
          <p:cNvSpPr>
            <a:spLocks noGrp="1"/>
          </p:cNvSpPr>
          <p:nvPr>
            <p:ph type="title"/>
          </p:nvPr>
        </p:nvSpPr>
        <p:spPr>
          <a:xfrm>
            <a:off x="504824" y="512064"/>
            <a:ext cx="7772400" cy="914400"/>
          </a:xfrm>
        </p:spPr>
        <p:txBody>
          <a:bodyPr anchor="t"/>
          <a:lstStyle>
            <a:lvl1pPr>
              <a:defRPr sz="4000"/>
            </a:lvl1pPr>
            <a:extLst/>
          </a:lstStyle>
          <a:p>
            <a:r>
              <a:rPr kumimoji="0" lang="da-DK" smtClean="0"/>
              <a:t>Klik for at redigere i master</a:t>
            </a:r>
            <a:endParaRPr kumimoji="0" lang="en-US"/>
          </a:p>
        </p:txBody>
      </p:sp>
      <p:sp>
        <p:nvSpPr>
          <p:cNvPr id="3" name="Pladsholder til tekst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da-DK" smtClean="0"/>
              <a:t>Klik for at redigere i master</a:t>
            </a:r>
          </a:p>
        </p:txBody>
      </p:sp>
      <p:sp>
        <p:nvSpPr>
          <p:cNvPr id="4" name="Pladsholder til tekst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da-DK" smtClean="0"/>
              <a:t>Klik for at redigere i master</a:t>
            </a:r>
          </a:p>
        </p:txBody>
      </p:sp>
      <p:sp>
        <p:nvSpPr>
          <p:cNvPr id="5" name="Pladsholder til indhold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da-DK" smtClean="0"/>
              <a:t>Klik for at redigere i master</a:t>
            </a:r>
          </a:p>
          <a:p>
            <a:pPr lvl="1" eaLnBrk="1" latinLnBrk="0" hangingPunct="1"/>
            <a:r>
              <a:rPr lang="da-DK" smtClean="0"/>
              <a:t>Andet niveau</a:t>
            </a:r>
          </a:p>
          <a:p>
            <a:pPr lvl="2" eaLnBrk="1" latinLnBrk="0" hangingPunct="1"/>
            <a:r>
              <a:rPr lang="da-DK" smtClean="0"/>
              <a:t>Tredje niveau</a:t>
            </a:r>
          </a:p>
          <a:p>
            <a:pPr lvl="3" eaLnBrk="1" latinLnBrk="0" hangingPunct="1"/>
            <a:r>
              <a:rPr lang="da-DK" smtClean="0"/>
              <a:t>Fjerde niveau</a:t>
            </a:r>
          </a:p>
          <a:p>
            <a:pPr lvl="4" eaLnBrk="1" latinLnBrk="0" hangingPunct="1"/>
            <a:r>
              <a:rPr lang="da-DK" smtClean="0"/>
              <a:t>Femte niveau</a:t>
            </a:r>
            <a:endParaRPr kumimoji="0" lang="en-US"/>
          </a:p>
        </p:txBody>
      </p:sp>
      <p:sp>
        <p:nvSpPr>
          <p:cNvPr id="6" name="Pladsholder til indhold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da-DK" smtClean="0"/>
              <a:t>Klik for at redigere i master</a:t>
            </a:r>
          </a:p>
          <a:p>
            <a:pPr lvl="1" eaLnBrk="1" latinLnBrk="0" hangingPunct="1"/>
            <a:r>
              <a:rPr lang="da-DK" smtClean="0"/>
              <a:t>Andet niveau</a:t>
            </a:r>
          </a:p>
          <a:p>
            <a:pPr lvl="2" eaLnBrk="1" latinLnBrk="0" hangingPunct="1"/>
            <a:r>
              <a:rPr lang="da-DK" smtClean="0"/>
              <a:t>Tredje niveau</a:t>
            </a:r>
          </a:p>
          <a:p>
            <a:pPr lvl="3" eaLnBrk="1" latinLnBrk="0" hangingPunct="1"/>
            <a:r>
              <a:rPr lang="da-DK" smtClean="0"/>
              <a:t>Fjerde niveau</a:t>
            </a:r>
          </a:p>
          <a:p>
            <a:pPr lvl="4" eaLnBrk="1" latinLnBrk="0" hangingPunct="1"/>
            <a:r>
              <a:rPr lang="da-DK" smtClean="0"/>
              <a:t>Femte niveau</a:t>
            </a:r>
            <a:endParaRPr kumimoji="0" lang="en-US"/>
          </a:p>
        </p:txBody>
      </p:sp>
      <p:sp>
        <p:nvSpPr>
          <p:cNvPr id="7" name="Pladsholder til dato 6"/>
          <p:cNvSpPr>
            <a:spLocks noGrp="1"/>
          </p:cNvSpPr>
          <p:nvPr>
            <p:ph type="dt" sz="half" idx="10"/>
          </p:nvPr>
        </p:nvSpPr>
        <p:spPr/>
        <p:txBody>
          <a:bodyPr/>
          <a:lstStyle>
            <a:extLst/>
          </a:lstStyle>
          <a:p>
            <a:fld id="{B684B2AC-1671-4D67-9678-21601B0A3C08}" type="datetimeFigureOut">
              <a:rPr lang="da-DK" smtClean="0"/>
              <a:t>29-06-2020</a:t>
            </a:fld>
            <a:endParaRPr lang="da-DK"/>
          </a:p>
        </p:txBody>
      </p:sp>
      <p:sp>
        <p:nvSpPr>
          <p:cNvPr id="8" name="Pladsholder til sidefod 7"/>
          <p:cNvSpPr>
            <a:spLocks noGrp="1"/>
          </p:cNvSpPr>
          <p:nvPr>
            <p:ph type="ftr" sz="quarter" idx="11"/>
          </p:nvPr>
        </p:nvSpPr>
        <p:spPr/>
        <p:txBody>
          <a:bodyPr/>
          <a:lstStyle>
            <a:extLst/>
          </a:lstStyle>
          <a:p>
            <a:endParaRPr lang="da-DK"/>
          </a:p>
        </p:txBody>
      </p:sp>
      <p:sp>
        <p:nvSpPr>
          <p:cNvPr id="9" name="Pladsholder til diasnummer 8"/>
          <p:cNvSpPr>
            <a:spLocks noGrp="1"/>
          </p:cNvSpPr>
          <p:nvPr>
            <p:ph type="sldNum" sz="quarter" idx="12"/>
          </p:nvPr>
        </p:nvSpPr>
        <p:spPr/>
        <p:txBody>
          <a:bodyPr/>
          <a:lstStyle>
            <a:extLst/>
          </a:lstStyle>
          <a:p>
            <a:fld id="{C93D6071-EE3E-47BF-9E89-3E2EC708CB18}" type="slidenum">
              <a:rPr lang="da-DK" smtClean="0"/>
              <a:t>‹nr.›</a:t>
            </a:fld>
            <a:endParaRPr lang="da-DK"/>
          </a:p>
        </p:txBody>
      </p:sp>
      <p:sp>
        <p:nvSpPr>
          <p:cNvPr id="16" name="Rektangel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7" name="Rektangel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8" name="Rektangel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9" name="Rektangel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0" name="Rektangel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1" name="Rektangel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Rektangel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9" name="Rektangel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30" name="Rektangel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a:xfrm>
            <a:off x="914400" y="512064"/>
            <a:ext cx="7772400" cy="914400"/>
          </a:xfrm>
        </p:spPr>
        <p:txBody>
          <a:bodyPr/>
          <a:lstStyle>
            <a:lvl1pPr>
              <a:defRPr sz="4000" cap="none" baseline="0"/>
            </a:lvl1pPr>
            <a:extLst/>
          </a:lstStyle>
          <a:p>
            <a:r>
              <a:rPr kumimoji="0" lang="da-DK" smtClean="0"/>
              <a:t>Klik for at redigere i master</a:t>
            </a:r>
            <a:endParaRPr kumimoji="0" lang="en-US"/>
          </a:p>
        </p:txBody>
      </p:sp>
      <p:sp>
        <p:nvSpPr>
          <p:cNvPr id="3" name="Pladsholder til dato 2"/>
          <p:cNvSpPr>
            <a:spLocks noGrp="1"/>
          </p:cNvSpPr>
          <p:nvPr>
            <p:ph type="dt" sz="half" idx="10"/>
          </p:nvPr>
        </p:nvSpPr>
        <p:spPr/>
        <p:txBody>
          <a:bodyPr/>
          <a:lstStyle>
            <a:extLst/>
          </a:lstStyle>
          <a:p>
            <a:fld id="{B684B2AC-1671-4D67-9678-21601B0A3C08}" type="datetimeFigureOut">
              <a:rPr lang="da-DK" smtClean="0"/>
              <a:t>29-06-2020</a:t>
            </a:fld>
            <a:endParaRPr lang="da-DK"/>
          </a:p>
        </p:txBody>
      </p:sp>
      <p:sp>
        <p:nvSpPr>
          <p:cNvPr id="4" name="Pladsholder til sidefod 3"/>
          <p:cNvSpPr>
            <a:spLocks noGrp="1"/>
          </p:cNvSpPr>
          <p:nvPr>
            <p:ph type="ftr" sz="quarter" idx="11"/>
          </p:nvPr>
        </p:nvSpPr>
        <p:spPr/>
        <p:txBody>
          <a:bodyPr/>
          <a:lstStyle>
            <a:extLst/>
          </a:lstStyle>
          <a:p>
            <a:endParaRPr lang="da-DK"/>
          </a:p>
        </p:txBody>
      </p:sp>
      <p:sp>
        <p:nvSpPr>
          <p:cNvPr id="5" name="Pladsholder til diasnummer 4"/>
          <p:cNvSpPr>
            <a:spLocks noGrp="1"/>
          </p:cNvSpPr>
          <p:nvPr>
            <p:ph type="sldNum" sz="quarter" idx="12"/>
          </p:nvPr>
        </p:nvSpPr>
        <p:spPr/>
        <p:txBody>
          <a:bodyPr/>
          <a:lstStyle>
            <a:extLst/>
          </a:lstStyle>
          <a:p>
            <a:fld id="{C93D6071-EE3E-47BF-9E89-3E2EC708CB18}" type="slidenum">
              <a:rPr lang="da-DK" smtClean="0"/>
              <a:t>‹nr.›</a:t>
            </a:fld>
            <a:endParaRPr lang="da-DK"/>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extLst/>
          </a:lstStyle>
          <a:p>
            <a:fld id="{B684B2AC-1671-4D67-9678-21601B0A3C08}" type="datetimeFigureOut">
              <a:rPr lang="da-DK" smtClean="0"/>
              <a:t>29-06-2020</a:t>
            </a:fld>
            <a:endParaRPr lang="da-DK"/>
          </a:p>
        </p:txBody>
      </p:sp>
      <p:sp>
        <p:nvSpPr>
          <p:cNvPr id="3" name="Pladsholder til sidefod 2"/>
          <p:cNvSpPr>
            <a:spLocks noGrp="1"/>
          </p:cNvSpPr>
          <p:nvPr>
            <p:ph type="ftr" sz="quarter" idx="11"/>
          </p:nvPr>
        </p:nvSpPr>
        <p:spPr/>
        <p:txBody>
          <a:bodyPr/>
          <a:lstStyle>
            <a:extLst/>
          </a:lstStyle>
          <a:p>
            <a:endParaRPr lang="da-DK"/>
          </a:p>
        </p:txBody>
      </p:sp>
      <p:sp>
        <p:nvSpPr>
          <p:cNvPr id="4" name="Pladsholder til diasnummer 3"/>
          <p:cNvSpPr>
            <a:spLocks noGrp="1"/>
          </p:cNvSpPr>
          <p:nvPr>
            <p:ph type="sldNum" sz="quarter" idx="12"/>
          </p:nvPr>
        </p:nvSpPr>
        <p:spPr/>
        <p:txBody>
          <a:bodyPr/>
          <a:lstStyle>
            <a:extLst/>
          </a:lstStyle>
          <a:p>
            <a:fld id="{C93D6071-EE3E-47BF-9E89-3E2EC708CB18}" type="slidenum">
              <a:rPr lang="da-DK" smtClean="0"/>
              <a:t>‹nr.›</a:t>
            </a:fld>
            <a:endParaRPr lang="da-DK"/>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685800" y="273050"/>
            <a:ext cx="8229600" cy="1162050"/>
          </a:xfrm>
        </p:spPr>
        <p:txBody>
          <a:bodyPr anchor="ctr"/>
          <a:lstStyle>
            <a:lvl1pPr algn="l">
              <a:buNone/>
              <a:defRPr sz="3600" b="0"/>
            </a:lvl1pPr>
            <a:extLst/>
          </a:lstStyle>
          <a:p>
            <a:r>
              <a:rPr kumimoji="0" lang="da-DK" smtClean="0"/>
              <a:t>Klik for at redigere i master</a:t>
            </a:r>
            <a:endParaRPr kumimoji="0" lang="en-US"/>
          </a:p>
        </p:txBody>
      </p:sp>
      <p:sp>
        <p:nvSpPr>
          <p:cNvPr id="3" name="Pladsholder til tekst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da-DK" smtClean="0"/>
              <a:t>Klik for at redigere i master</a:t>
            </a:r>
          </a:p>
        </p:txBody>
      </p:sp>
      <p:sp>
        <p:nvSpPr>
          <p:cNvPr id="4" name="Pladsholder til indhold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da-DK" smtClean="0"/>
              <a:t>Klik for at redigere i master</a:t>
            </a:r>
          </a:p>
          <a:p>
            <a:pPr lvl="1" eaLnBrk="1" latinLnBrk="0" hangingPunct="1"/>
            <a:r>
              <a:rPr lang="da-DK" smtClean="0"/>
              <a:t>Andet niveau</a:t>
            </a:r>
          </a:p>
          <a:p>
            <a:pPr lvl="2" eaLnBrk="1" latinLnBrk="0" hangingPunct="1"/>
            <a:r>
              <a:rPr lang="da-DK" smtClean="0"/>
              <a:t>Tredje niveau</a:t>
            </a:r>
          </a:p>
          <a:p>
            <a:pPr lvl="3" eaLnBrk="1" latinLnBrk="0" hangingPunct="1"/>
            <a:r>
              <a:rPr lang="da-DK" smtClean="0"/>
              <a:t>Fjerde niveau</a:t>
            </a:r>
          </a:p>
          <a:p>
            <a:pPr lvl="4" eaLnBrk="1" latinLnBrk="0" hangingPunct="1"/>
            <a:r>
              <a:rPr lang="da-DK" smtClean="0"/>
              <a:t>Femte niveau</a:t>
            </a:r>
            <a:endParaRPr kumimoji="0" lang="en-US"/>
          </a:p>
        </p:txBody>
      </p:sp>
      <p:sp>
        <p:nvSpPr>
          <p:cNvPr id="5" name="Pladsholder til dato 4"/>
          <p:cNvSpPr>
            <a:spLocks noGrp="1"/>
          </p:cNvSpPr>
          <p:nvPr>
            <p:ph type="dt" sz="half" idx="10"/>
          </p:nvPr>
        </p:nvSpPr>
        <p:spPr/>
        <p:txBody>
          <a:bodyPr/>
          <a:lstStyle>
            <a:extLst/>
          </a:lstStyle>
          <a:p>
            <a:fld id="{B684B2AC-1671-4D67-9678-21601B0A3C08}" type="datetimeFigureOut">
              <a:rPr lang="da-DK" smtClean="0"/>
              <a:t>29-06-2020</a:t>
            </a:fld>
            <a:endParaRPr lang="da-DK"/>
          </a:p>
        </p:txBody>
      </p:sp>
      <p:sp>
        <p:nvSpPr>
          <p:cNvPr id="6" name="Pladsholder til sidefod 5"/>
          <p:cNvSpPr>
            <a:spLocks noGrp="1"/>
          </p:cNvSpPr>
          <p:nvPr>
            <p:ph type="ftr" sz="quarter" idx="11"/>
          </p:nvPr>
        </p:nvSpPr>
        <p:spPr/>
        <p:txBody>
          <a:bodyPr/>
          <a:lstStyle>
            <a:extLst/>
          </a:lstStyle>
          <a:p>
            <a:endParaRPr lang="da-DK"/>
          </a:p>
        </p:txBody>
      </p:sp>
      <p:sp>
        <p:nvSpPr>
          <p:cNvPr id="7" name="Pladsholder til diasnummer 6"/>
          <p:cNvSpPr>
            <a:spLocks noGrp="1"/>
          </p:cNvSpPr>
          <p:nvPr>
            <p:ph type="sldNum" sz="quarter" idx="12"/>
          </p:nvPr>
        </p:nvSpPr>
        <p:spPr/>
        <p:txBody>
          <a:bodyPr/>
          <a:lstStyle>
            <a:extLst/>
          </a:lstStyle>
          <a:p>
            <a:fld id="{C93D6071-EE3E-47BF-9E89-3E2EC708CB18}" type="slidenum">
              <a:rPr lang="da-DK" smtClean="0"/>
              <a:t>‹nr.›</a:t>
            </a:fld>
            <a:endParaRPr lang="da-DK"/>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8" name="Rektangel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cxnSp>
        <p:nvCxnSpPr>
          <p:cNvPr id="9" name="Lige forbindelse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uppe 9"/>
          <p:cNvGrpSpPr/>
          <p:nvPr/>
        </p:nvGrpSpPr>
        <p:grpSpPr>
          <a:xfrm rot="5400000">
            <a:off x="8514581" y="1219200"/>
            <a:ext cx="132763" cy="128466"/>
            <a:chOff x="6668087" y="1297746"/>
            <a:chExt cx="161840" cy="156602"/>
          </a:xfrm>
        </p:grpSpPr>
        <p:cxnSp>
          <p:nvCxnSpPr>
            <p:cNvPr id="15" name="Lige forbindelse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Lige forbindelse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Lige forbindelse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el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da-DK" smtClean="0"/>
              <a:t>Klik for at redigere i master</a:t>
            </a:r>
            <a:endParaRPr kumimoji="0" lang="en-US"/>
          </a:p>
        </p:txBody>
      </p:sp>
      <p:sp>
        <p:nvSpPr>
          <p:cNvPr id="3" name="Pladsholder til billede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da-DK" smtClean="0"/>
              <a:t>Klik på ikonet for at tilføje et billede</a:t>
            </a:r>
            <a:endParaRPr kumimoji="0" lang="en-US"/>
          </a:p>
        </p:txBody>
      </p:sp>
      <p:sp>
        <p:nvSpPr>
          <p:cNvPr id="4" name="Pladsholder til tekst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da-DK" smtClean="0"/>
              <a:t>Klik for at redigere i master</a:t>
            </a:r>
          </a:p>
        </p:txBody>
      </p:sp>
      <p:grpSp>
        <p:nvGrpSpPr>
          <p:cNvPr id="14" name="Gruppe 13"/>
          <p:cNvGrpSpPr/>
          <p:nvPr/>
        </p:nvGrpSpPr>
        <p:grpSpPr>
          <a:xfrm rot="5400000">
            <a:off x="8666981" y="1371600"/>
            <a:ext cx="132763" cy="128466"/>
            <a:chOff x="6668087" y="1297746"/>
            <a:chExt cx="161840" cy="156602"/>
          </a:xfrm>
        </p:grpSpPr>
        <p:cxnSp>
          <p:nvCxnSpPr>
            <p:cNvPr id="11" name="Lige forbindelse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Lige forbindelse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Lige forbindelse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uppe 17"/>
          <p:cNvGrpSpPr/>
          <p:nvPr/>
        </p:nvGrpSpPr>
        <p:grpSpPr>
          <a:xfrm rot="5400000">
            <a:off x="8320088" y="1474763"/>
            <a:ext cx="132763" cy="128466"/>
            <a:chOff x="6668087" y="1297746"/>
            <a:chExt cx="161840" cy="156602"/>
          </a:xfrm>
        </p:grpSpPr>
        <p:cxnSp>
          <p:nvCxnSpPr>
            <p:cNvPr id="19" name="Lige forbindelse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Lige forbindelse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Lige forbindelse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Pladsholder til dato 4"/>
          <p:cNvSpPr>
            <a:spLocks noGrp="1"/>
          </p:cNvSpPr>
          <p:nvPr>
            <p:ph type="dt" sz="half" idx="10"/>
          </p:nvPr>
        </p:nvSpPr>
        <p:spPr>
          <a:xfrm>
            <a:off x="6477000" y="55499"/>
            <a:ext cx="2133600" cy="365125"/>
          </a:xfrm>
        </p:spPr>
        <p:txBody>
          <a:bodyPr/>
          <a:lstStyle>
            <a:extLst/>
          </a:lstStyle>
          <a:p>
            <a:fld id="{B684B2AC-1671-4D67-9678-21601B0A3C08}" type="datetimeFigureOut">
              <a:rPr lang="da-DK" smtClean="0"/>
              <a:t>29-06-2020</a:t>
            </a:fld>
            <a:endParaRPr lang="da-DK"/>
          </a:p>
        </p:txBody>
      </p:sp>
      <p:sp>
        <p:nvSpPr>
          <p:cNvPr id="6" name="Pladsholder til sidefod 5"/>
          <p:cNvSpPr>
            <a:spLocks noGrp="1"/>
          </p:cNvSpPr>
          <p:nvPr>
            <p:ph type="ftr" sz="quarter" idx="11"/>
          </p:nvPr>
        </p:nvSpPr>
        <p:spPr>
          <a:xfrm>
            <a:off x="914400" y="55499"/>
            <a:ext cx="5562600" cy="365125"/>
          </a:xfrm>
        </p:spPr>
        <p:txBody>
          <a:bodyPr/>
          <a:lstStyle>
            <a:extLst/>
          </a:lstStyle>
          <a:p>
            <a:endParaRPr lang="da-DK"/>
          </a:p>
        </p:txBody>
      </p:sp>
      <p:sp>
        <p:nvSpPr>
          <p:cNvPr id="7" name="Pladsholder til diasnummer 6"/>
          <p:cNvSpPr>
            <a:spLocks noGrp="1"/>
          </p:cNvSpPr>
          <p:nvPr>
            <p:ph type="sldNum" sz="quarter" idx="12"/>
          </p:nvPr>
        </p:nvSpPr>
        <p:spPr>
          <a:xfrm>
            <a:off x="8610600" y="55499"/>
            <a:ext cx="457200" cy="365125"/>
          </a:xfrm>
        </p:spPr>
        <p:txBody>
          <a:bodyPr/>
          <a:lstStyle>
            <a:extLst/>
          </a:lstStyle>
          <a:p>
            <a:fld id="{C93D6071-EE3E-47BF-9E89-3E2EC708CB18}" type="slidenum">
              <a:rPr lang="da-DK" smtClean="0"/>
              <a:t>‹nr.›</a:t>
            </a:fld>
            <a:endParaRPr lang="da-DK"/>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ktangel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Rektangel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Rektangel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Rektangel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ktangel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ktangel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5" name="Rektangel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6" name="Rektangel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7" name="Rektangel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Pladsholder til titel 21"/>
          <p:cNvSpPr>
            <a:spLocks noGrp="1"/>
          </p:cNvSpPr>
          <p:nvPr>
            <p:ph type="title"/>
          </p:nvPr>
        </p:nvSpPr>
        <p:spPr>
          <a:xfrm>
            <a:off x="914400" y="512064"/>
            <a:ext cx="7772400" cy="914400"/>
          </a:xfrm>
          <a:prstGeom prst="rect">
            <a:avLst/>
          </a:prstGeom>
        </p:spPr>
        <p:txBody>
          <a:bodyPr vert="horz" anchor="t">
            <a:noAutofit/>
          </a:bodyPr>
          <a:lstStyle>
            <a:extLst/>
          </a:lstStyle>
          <a:p>
            <a:r>
              <a:rPr kumimoji="0" lang="da-DK" smtClean="0"/>
              <a:t>Klik for at redigere i master</a:t>
            </a:r>
            <a:endParaRPr kumimoji="0" lang="en-US"/>
          </a:p>
        </p:txBody>
      </p:sp>
      <p:sp>
        <p:nvSpPr>
          <p:cNvPr id="13" name="Pladsholder til tekst 12"/>
          <p:cNvSpPr>
            <a:spLocks noGrp="1"/>
          </p:cNvSpPr>
          <p:nvPr>
            <p:ph type="body" idx="1"/>
          </p:nvPr>
        </p:nvSpPr>
        <p:spPr>
          <a:xfrm>
            <a:off x="914400" y="1783560"/>
            <a:ext cx="7772400" cy="4572000"/>
          </a:xfrm>
          <a:prstGeom prst="rect">
            <a:avLst/>
          </a:prstGeom>
        </p:spPr>
        <p:txBody>
          <a:bodyPr vert="horz">
            <a:normAutofit/>
          </a:bodyPr>
          <a:lstStyle>
            <a:extLst/>
          </a:lstStyle>
          <a:p>
            <a:pPr lvl="0" eaLnBrk="1" latinLnBrk="0" hangingPunct="1"/>
            <a:r>
              <a:rPr kumimoji="0" lang="da-DK" smtClean="0"/>
              <a:t>Klik for at redigere i master</a:t>
            </a:r>
          </a:p>
          <a:p>
            <a:pPr lvl="1" eaLnBrk="1" latinLnBrk="0" hangingPunct="1"/>
            <a:r>
              <a:rPr kumimoji="0" lang="da-DK" smtClean="0"/>
              <a:t>Andet niveau</a:t>
            </a:r>
          </a:p>
          <a:p>
            <a:pPr lvl="2" eaLnBrk="1" latinLnBrk="0" hangingPunct="1"/>
            <a:r>
              <a:rPr kumimoji="0" lang="da-DK" smtClean="0"/>
              <a:t>Tredje niveau</a:t>
            </a:r>
          </a:p>
          <a:p>
            <a:pPr lvl="3" eaLnBrk="1" latinLnBrk="0" hangingPunct="1"/>
            <a:r>
              <a:rPr kumimoji="0" lang="da-DK" smtClean="0"/>
              <a:t>Fjerde niveau</a:t>
            </a:r>
          </a:p>
          <a:p>
            <a:pPr lvl="4" eaLnBrk="1" latinLnBrk="0" hangingPunct="1"/>
            <a:r>
              <a:rPr kumimoji="0" lang="da-DK" smtClean="0"/>
              <a:t>Femte niveau</a:t>
            </a:r>
            <a:endParaRPr kumimoji="0" lang="en-US"/>
          </a:p>
        </p:txBody>
      </p:sp>
      <p:sp>
        <p:nvSpPr>
          <p:cNvPr id="14" name="Pladsholder til dato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fld id="{B684B2AC-1671-4D67-9678-21601B0A3C08}" type="datetimeFigureOut">
              <a:rPr lang="da-DK" smtClean="0"/>
              <a:t>29-06-2020</a:t>
            </a:fld>
            <a:endParaRPr lang="da-DK"/>
          </a:p>
        </p:txBody>
      </p:sp>
      <p:sp>
        <p:nvSpPr>
          <p:cNvPr id="3" name="Pladsholder til sidefod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endParaRPr lang="da-DK"/>
          </a:p>
        </p:txBody>
      </p:sp>
      <p:sp>
        <p:nvSpPr>
          <p:cNvPr id="23" name="Pladsholder til diasnumm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fld id="{C93D6071-EE3E-47BF-9E89-3E2EC708CB18}" type="slidenum">
              <a:rPr lang="da-DK" smtClean="0"/>
              <a:t>‹nr.›</a:t>
            </a:fld>
            <a:endParaRPr lang="da-DK"/>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5.jpg"/><Relationship Id="rId5" Type="http://schemas.openxmlformats.org/officeDocument/2006/relationships/image" Target="../media/image24.jpe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37.jpe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3.jpe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332656"/>
            <a:ext cx="1812457" cy="1728192"/>
          </a:xfrm>
          <a:prstGeom prst="rect">
            <a:avLst/>
          </a:prstGeom>
        </p:spPr>
      </p:pic>
      <p:sp>
        <p:nvSpPr>
          <p:cNvPr id="6" name="Tekstboks 5"/>
          <p:cNvSpPr txBox="1"/>
          <p:nvPr/>
        </p:nvSpPr>
        <p:spPr>
          <a:xfrm>
            <a:off x="361486" y="1908121"/>
            <a:ext cx="2063194" cy="646331"/>
          </a:xfrm>
          <a:prstGeom prst="rect">
            <a:avLst/>
          </a:prstGeom>
          <a:noFill/>
        </p:spPr>
        <p:txBody>
          <a:bodyPr wrap="none" rtlCol="0">
            <a:spAutoFit/>
          </a:bodyPr>
          <a:lstStyle/>
          <a:p>
            <a:pPr algn="ctr"/>
            <a:r>
              <a:rPr lang="da-DK" b="1" dirty="0" smtClean="0">
                <a:latin typeface="Calibri" panose="020F0502020204030204" pitchFamily="34" charset="0"/>
              </a:rPr>
              <a:t>UDVIKLINGSRÅDET </a:t>
            </a:r>
          </a:p>
          <a:p>
            <a:pPr algn="ctr"/>
            <a:r>
              <a:rPr lang="da-DK" b="1" dirty="0" smtClean="0">
                <a:latin typeface="Calibri" panose="020F0502020204030204" pitchFamily="34" charset="0"/>
              </a:rPr>
              <a:t>VARDE BY</a:t>
            </a:r>
            <a:endParaRPr lang="da-DK" b="1" dirty="0">
              <a:latin typeface="Calibri" panose="020F0502020204030204" pitchFamily="34" charset="0"/>
            </a:endParaRPr>
          </a:p>
        </p:txBody>
      </p:sp>
      <p:sp>
        <p:nvSpPr>
          <p:cNvPr id="7" name="Tekstboks 6"/>
          <p:cNvSpPr txBox="1"/>
          <p:nvPr/>
        </p:nvSpPr>
        <p:spPr>
          <a:xfrm>
            <a:off x="227773" y="5085184"/>
            <a:ext cx="3960440" cy="1446550"/>
          </a:xfrm>
          <a:prstGeom prst="rect">
            <a:avLst/>
          </a:prstGeom>
          <a:noFill/>
        </p:spPr>
        <p:txBody>
          <a:bodyPr wrap="square" rtlCol="0">
            <a:spAutoFit/>
          </a:bodyPr>
          <a:lstStyle/>
          <a:p>
            <a:pPr algn="ctr"/>
            <a:r>
              <a:rPr lang="da-DK" sz="4400" dirty="0" smtClean="0">
                <a:latin typeface="Calibri" panose="020F0502020204030204" pitchFamily="34" charset="0"/>
              </a:rPr>
              <a:t>Velkommen til</a:t>
            </a:r>
          </a:p>
          <a:p>
            <a:pPr algn="ctr"/>
            <a:r>
              <a:rPr lang="da-DK" sz="4400" dirty="0" smtClean="0">
                <a:latin typeface="Calibri" panose="020F0502020204030204" pitchFamily="34" charset="0"/>
              </a:rPr>
              <a:t>Årsmøde</a:t>
            </a:r>
          </a:p>
        </p:txBody>
      </p:sp>
      <p:grpSp>
        <p:nvGrpSpPr>
          <p:cNvPr id="8" name="Gruppe 7"/>
          <p:cNvGrpSpPr/>
          <p:nvPr/>
        </p:nvGrpSpPr>
        <p:grpSpPr>
          <a:xfrm>
            <a:off x="2075030" y="942680"/>
            <a:ext cx="6758362" cy="5915320"/>
            <a:chOff x="2075030" y="942680"/>
            <a:chExt cx="6758362" cy="5915320"/>
          </a:xfrm>
        </p:grpSpPr>
        <p:pic>
          <p:nvPicPr>
            <p:cNvPr id="9" name="Billede 8"/>
            <p:cNvPicPr>
              <a:picLocks noChangeAspect="1"/>
            </p:cNvPicPr>
            <p:nvPr/>
          </p:nvPicPr>
          <p:blipFill rotWithShape="1">
            <a:blip r:embed="rId3" cstate="print">
              <a:extLst>
                <a:ext uri="{28A0092B-C50C-407E-A947-70E740481C1C}">
                  <a14:useLocalDpi xmlns:a14="http://schemas.microsoft.com/office/drawing/2010/main" val="0"/>
                </a:ext>
              </a:extLst>
            </a:blip>
            <a:srcRect t="13746"/>
            <a:stretch/>
          </p:blipFill>
          <p:spPr>
            <a:xfrm>
              <a:off x="3494102" y="942680"/>
              <a:ext cx="4389306" cy="5915320"/>
            </a:xfrm>
            <a:prstGeom prst="rect">
              <a:avLst/>
            </a:prstGeom>
          </p:spPr>
        </p:pic>
        <p:sp>
          <p:nvSpPr>
            <p:cNvPr id="10" name="Tekstfelt 9"/>
            <p:cNvSpPr txBox="1"/>
            <p:nvPr/>
          </p:nvSpPr>
          <p:spPr>
            <a:xfrm>
              <a:off x="7331186" y="3105834"/>
              <a:ext cx="1502206" cy="646331"/>
            </a:xfrm>
            <a:prstGeom prst="rect">
              <a:avLst/>
            </a:prstGeom>
            <a:noFill/>
          </p:spPr>
          <p:txBody>
            <a:bodyPr wrap="none" rtlCol="0">
              <a:spAutoFit/>
            </a:bodyPr>
            <a:lstStyle/>
            <a:p>
              <a:r>
                <a:rPr lang="da-DK" sz="1200" dirty="0" smtClean="0">
                  <a:solidFill>
                    <a:srgbClr val="3FAF01"/>
                  </a:solidFill>
                  <a:latin typeface="Calibri" panose="020F0502020204030204" pitchFamily="34" charset="0"/>
                  <a:cs typeface="Calibri" panose="020F0502020204030204" pitchFamily="34" charset="0"/>
                </a:rPr>
                <a:t>ÅEN  - SLOTSBANKEN</a:t>
              </a:r>
            </a:p>
            <a:p>
              <a:r>
                <a:rPr lang="da-DK" sz="1200" dirty="0" smtClean="0">
                  <a:solidFill>
                    <a:srgbClr val="3FAF01"/>
                  </a:solidFill>
                  <a:latin typeface="Calibri" panose="020F0502020204030204" pitchFamily="34" charset="0"/>
                  <a:cs typeface="Calibri" panose="020F0502020204030204" pitchFamily="34" charset="0"/>
                </a:rPr>
                <a:t>NATIONALPARK</a:t>
              </a:r>
            </a:p>
            <a:p>
              <a:r>
                <a:rPr lang="da-DK" sz="1200" dirty="0" smtClean="0">
                  <a:solidFill>
                    <a:srgbClr val="3FAF01"/>
                  </a:solidFill>
                  <a:latin typeface="Calibri" panose="020F0502020204030204" pitchFamily="34" charset="0"/>
                  <a:cs typeface="Calibri" panose="020F0502020204030204" pitchFamily="34" charset="0"/>
                </a:rPr>
                <a:t>UNESCO</a:t>
              </a:r>
              <a:endParaRPr lang="da-DK" sz="1200" dirty="0">
                <a:solidFill>
                  <a:srgbClr val="3FAF01"/>
                </a:solidFill>
                <a:latin typeface="Calibri" panose="020F0502020204030204" pitchFamily="34" charset="0"/>
                <a:cs typeface="Calibri" panose="020F0502020204030204" pitchFamily="34" charset="0"/>
              </a:endParaRPr>
            </a:p>
          </p:txBody>
        </p:sp>
        <p:sp>
          <p:nvSpPr>
            <p:cNvPr id="11" name="Tekstfelt 10"/>
            <p:cNvSpPr txBox="1"/>
            <p:nvPr/>
          </p:nvSpPr>
          <p:spPr>
            <a:xfrm>
              <a:off x="7201022" y="2619209"/>
              <a:ext cx="881267" cy="276999"/>
            </a:xfrm>
            <a:prstGeom prst="rect">
              <a:avLst/>
            </a:prstGeom>
            <a:noFill/>
          </p:spPr>
          <p:txBody>
            <a:bodyPr wrap="none" rtlCol="0">
              <a:spAutoFit/>
            </a:bodyPr>
            <a:lstStyle/>
            <a:p>
              <a:r>
                <a:rPr lang="da-DK" sz="1200" dirty="0" smtClean="0">
                  <a:solidFill>
                    <a:srgbClr val="3FAF01"/>
                  </a:solidFill>
                  <a:latin typeface="Calibri" panose="020F0502020204030204" pitchFamily="34" charset="0"/>
                  <a:cs typeface="Calibri" panose="020F0502020204030204" pitchFamily="34" charset="0"/>
                </a:rPr>
                <a:t>VARDE SYD</a:t>
              </a:r>
              <a:endParaRPr lang="da-DK" sz="1200" dirty="0">
                <a:solidFill>
                  <a:srgbClr val="3FAF01"/>
                </a:solidFill>
                <a:latin typeface="Calibri" panose="020F0502020204030204" pitchFamily="34" charset="0"/>
                <a:cs typeface="Calibri" panose="020F0502020204030204" pitchFamily="34" charset="0"/>
              </a:endParaRPr>
            </a:p>
          </p:txBody>
        </p:sp>
        <p:sp>
          <p:nvSpPr>
            <p:cNvPr id="12" name="Tekstfelt 11"/>
            <p:cNvSpPr txBox="1"/>
            <p:nvPr/>
          </p:nvSpPr>
          <p:spPr>
            <a:xfrm>
              <a:off x="6155735" y="3823291"/>
              <a:ext cx="1485920" cy="276999"/>
            </a:xfrm>
            <a:prstGeom prst="rect">
              <a:avLst/>
            </a:prstGeom>
            <a:noFill/>
          </p:spPr>
          <p:txBody>
            <a:bodyPr wrap="none" rtlCol="0">
              <a:spAutoFit/>
            </a:bodyPr>
            <a:lstStyle/>
            <a:p>
              <a:r>
                <a:rPr lang="da-DK" sz="1200" dirty="0" smtClean="0">
                  <a:solidFill>
                    <a:srgbClr val="3FAF01"/>
                  </a:solidFill>
                  <a:latin typeface="Calibri" panose="020F0502020204030204" pitchFamily="34" charset="0"/>
                  <a:cs typeface="Calibri" panose="020F0502020204030204" pitchFamily="34" charset="0"/>
                </a:rPr>
                <a:t>AUTOCAMPERPLADS</a:t>
              </a:r>
              <a:endParaRPr lang="da-DK" sz="1200" dirty="0">
                <a:solidFill>
                  <a:srgbClr val="3FAF01"/>
                </a:solidFill>
                <a:latin typeface="Calibri" panose="020F0502020204030204" pitchFamily="34" charset="0"/>
                <a:cs typeface="Calibri" panose="020F0502020204030204" pitchFamily="34" charset="0"/>
              </a:endParaRPr>
            </a:p>
          </p:txBody>
        </p:sp>
        <p:sp>
          <p:nvSpPr>
            <p:cNvPr id="13" name="Tekstfelt 12"/>
            <p:cNvSpPr txBox="1"/>
            <p:nvPr/>
          </p:nvSpPr>
          <p:spPr>
            <a:xfrm>
              <a:off x="3203848" y="4326440"/>
              <a:ext cx="1479572" cy="276999"/>
            </a:xfrm>
            <a:prstGeom prst="rect">
              <a:avLst/>
            </a:prstGeom>
            <a:noFill/>
          </p:spPr>
          <p:txBody>
            <a:bodyPr wrap="none" rtlCol="0">
              <a:spAutoFit/>
            </a:bodyPr>
            <a:lstStyle/>
            <a:p>
              <a:r>
                <a:rPr lang="da-DK" sz="1200" dirty="0" smtClean="0">
                  <a:solidFill>
                    <a:srgbClr val="3FAF01"/>
                  </a:solidFill>
                  <a:latin typeface="Calibri" panose="020F0502020204030204" pitchFamily="34" charset="0"/>
                  <a:cs typeface="Calibri" panose="020F0502020204030204" pitchFamily="34" charset="0"/>
                </a:rPr>
                <a:t>TURISME I VARDE BY</a:t>
              </a:r>
              <a:endParaRPr lang="da-DK" sz="1200" dirty="0">
                <a:solidFill>
                  <a:srgbClr val="3FAF01"/>
                </a:solidFill>
                <a:latin typeface="Calibri" panose="020F0502020204030204" pitchFamily="34" charset="0"/>
                <a:cs typeface="Calibri" panose="020F0502020204030204" pitchFamily="34" charset="0"/>
              </a:endParaRPr>
            </a:p>
          </p:txBody>
        </p:sp>
        <p:sp>
          <p:nvSpPr>
            <p:cNvPr id="14" name="Tekstfelt 13"/>
            <p:cNvSpPr txBox="1"/>
            <p:nvPr/>
          </p:nvSpPr>
          <p:spPr>
            <a:xfrm>
              <a:off x="2075030" y="3684791"/>
              <a:ext cx="1833259" cy="276999"/>
            </a:xfrm>
            <a:prstGeom prst="rect">
              <a:avLst/>
            </a:prstGeom>
            <a:noFill/>
          </p:spPr>
          <p:txBody>
            <a:bodyPr wrap="none" rtlCol="0">
              <a:spAutoFit/>
            </a:bodyPr>
            <a:lstStyle/>
            <a:p>
              <a:r>
                <a:rPr lang="da-DK" sz="1200" dirty="0" smtClean="0">
                  <a:solidFill>
                    <a:srgbClr val="3FAF01"/>
                  </a:solidFill>
                  <a:latin typeface="Calibri" panose="020F0502020204030204" pitchFamily="34" charset="0"/>
                  <a:cs typeface="Calibri" panose="020F0502020204030204" pitchFamily="34" charset="0"/>
                </a:rPr>
                <a:t>MESSER OG VARDE Å-DAG</a:t>
              </a:r>
              <a:endParaRPr lang="da-DK" sz="1200" dirty="0">
                <a:solidFill>
                  <a:srgbClr val="3FAF01"/>
                </a:solidFill>
                <a:latin typeface="Calibri" panose="020F0502020204030204" pitchFamily="34" charset="0"/>
                <a:cs typeface="Calibri" panose="020F0502020204030204" pitchFamily="34" charset="0"/>
              </a:endParaRPr>
            </a:p>
          </p:txBody>
        </p:sp>
        <p:sp>
          <p:nvSpPr>
            <p:cNvPr id="15" name="Tekstfelt 14"/>
            <p:cNvSpPr txBox="1"/>
            <p:nvPr/>
          </p:nvSpPr>
          <p:spPr>
            <a:xfrm>
              <a:off x="5449548" y="2960584"/>
              <a:ext cx="1412374" cy="276999"/>
            </a:xfrm>
            <a:prstGeom prst="rect">
              <a:avLst/>
            </a:prstGeom>
            <a:noFill/>
          </p:spPr>
          <p:txBody>
            <a:bodyPr wrap="none" rtlCol="0">
              <a:spAutoFit/>
            </a:bodyPr>
            <a:lstStyle/>
            <a:p>
              <a:r>
                <a:rPr lang="da-DK" sz="1200" dirty="0" smtClean="0">
                  <a:solidFill>
                    <a:srgbClr val="3FAF01"/>
                  </a:solidFill>
                  <a:latin typeface="Calibri" panose="020F0502020204030204" pitchFamily="34" charset="0"/>
                  <a:cs typeface="Calibri" panose="020F0502020204030204" pitchFamily="34" charset="0"/>
                </a:rPr>
                <a:t>FRELLO KUNSTMUR</a:t>
              </a:r>
              <a:endParaRPr lang="da-DK" sz="1200" dirty="0">
                <a:solidFill>
                  <a:srgbClr val="3FAF01"/>
                </a:solidFill>
                <a:latin typeface="Calibri" panose="020F0502020204030204" pitchFamily="34" charset="0"/>
                <a:cs typeface="Calibri" panose="020F0502020204030204" pitchFamily="34" charset="0"/>
              </a:endParaRPr>
            </a:p>
          </p:txBody>
        </p:sp>
        <p:sp>
          <p:nvSpPr>
            <p:cNvPr id="16" name="Tekstfelt 15"/>
            <p:cNvSpPr txBox="1"/>
            <p:nvPr/>
          </p:nvSpPr>
          <p:spPr>
            <a:xfrm>
              <a:off x="4416352" y="2384366"/>
              <a:ext cx="1779654" cy="276999"/>
            </a:xfrm>
            <a:prstGeom prst="rect">
              <a:avLst/>
            </a:prstGeom>
            <a:noFill/>
          </p:spPr>
          <p:txBody>
            <a:bodyPr wrap="none" rtlCol="0">
              <a:spAutoFit/>
            </a:bodyPr>
            <a:lstStyle/>
            <a:p>
              <a:r>
                <a:rPr lang="da-DK" sz="1200" dirty="0" smtClean="0">
                  <a:solidFill>
                    <a:srgbClr val="3FAF01"/>
                  </a:solidFill>
                  <a:latin typeface="Calibri" panose="020F0502020204030204" pitchFamily="34" charset="0"/>
                  <a:cs typeface="Calibri" panose="020F0502020204030204" pitchFamily="34" charset="0"/>
                </a:rPr>
                <a:t>SKT. NIKOLAJ KIRKEPLADS</a:t>
              </a:r>
              <a:endParaRPr lang="da-DK" sz="1200" dirty="0">
                <a:solidFill>
                  <a:srgbClr val="3FAF01"/>
                </a:solidFill>
                <a:latin typeface="Calibri" panose="020F0502020204030204" pitchFamily="34" charset="0"/>
                <a:cs typeface="Calibri" panose="020F0502020204030204" pitchFamily="34" charset="0"/>
              </a:endParaRPr>
            </a:p>
          </p:txBody>
        </p:sp>
        <p:sp>
          <p:nvSpPr>
            <p:cNvPr id="17" name="Tekstfelt 16"/>
            <p:cNvSpPr txBox="1"/>
            <p:nvPr/>
          </p:nvSpPr>
          <p:spPr>
            <a:xfrm>
              <a:off x="2405438" y="3108859"/>
              <a:ext cx="1651286" cy="276999"/>
            </a:xfrm>
            <a:prstGeom prst="rect">
              <a:avLst/>
            </a:prstGeom>
            <a:noFill/>
          </p:spPr>
          <p:txBody>
            <a:bodyPr wrap="none" rtlCol="0">
              <a:spAutoFit/>
            </a:bodyPr>
            <a:lstStyle/>
            <a:p>
              <a:r>
                <a:rPr lang="da-DK" sz="1200" dirty="0" smtClean="0">
                  <a:solidFill>
                    <a:srgbClr val="3FAF01"/>
                  </a:solidFill>
                  <a:latin typeface="Calibri" panose="020F0502020204030204" pitchFamily="34" charset="0"/>
                  <a:cs typeface="Calibri" panose="020F0502020204030204" pitchFamily="34" charset="0"/>
                </a:rPr>
                <a:t>MIDDELALDERFESTIVAL</a:t>
              </a:r>
              <a:endParaRPr lang="da-DK" sz="1200" dirty="0">
                <a:solidFill>
                  <a:srgbClr val="3FAF01"/>
                </a:solidFill>
                <a:latin typeface="Calibri" panose="020F0502020204030204" pitchFamily="34" charset="0"/>
                <a:cs typeface="Calibri" panose="020F0502020204030204" pitchFamily="34" charset="0"/>
              </a:endParaRPr>
            </a:p>
          </p:txBody>
        </p:sp>
        <p:sp>
          <p:nvSpPr>
            <p:cNvPr id="18" name="Tekstfelt 17"/>
            <p:cNvSpPr txBox="1"/>
            <p:nvPr/>
          </p:nvSpPr>
          <p:spPr>
            <a:xfrm>
              <a:off x="2141400" y="2427748"/>
              <a:ext cx="1682833" cy="276999"/>
            </a:xfrm>
            <a:prstGeom prst="rect">
              <a:avLst/>
            </a:prstGeom>
            <a:noFill/>
          </p:spPr>
          <p:txBody>
            <a:bodyPr wrap="none" rtlCol="0">
              <a:spAutoFit/>
            </a:bodyPr>
            <a:lstStyle/>
            <a:p>
              <a:r>
                <a:rPr lang="da-DK" sz="1200" dirty="0" smtClean="0">
                  <a:solidFill>
                    <a:srgbClr val="FFFF00"/>
                  </a:solidFill>
                  <a:latin typeface="Calibri" panose="020F0502020204030204" pitchFamily="34" charset="0"/>
                  <a:cs typeface="Calibri" panose="020F0502020204030204" pitchFamily="34" charset="0"/>
                </a:rPr>
                <a:t>PØLSEVOGN PÅ TORVET</a:t>
              </a:r>
              <a:endParaRPr lang="da-DK" sz="1200" dirty="0">
                <a:solidFill>
                  <a:srgbClr val="FFFF00"/>
                </a:solidFill>
                <a:latin typeface="Calibri" panose="020F0502020204030204" pitchFamily="34" charset="0"/>
                <a:cs typeface="Calibri" panose="020F0502020204030204" pitchFamily="34" charset="0"/>
              </a:endParaRPr>
            </a:p>
          </p:txBody>
        </p:sp>
        <p:sp>
          <p:nvSpPr>
            <p:cNvPr id="19" name="Tekstfelt 18"/>
            <p:cNvSpPr txBox="1"/>
            <p:nvPr/>
          </p:nvSpPr>
          <p:spPr>
            <a:xfrm>
              <a:off x="6680393" y="1988840"/>
              <a:ext cx="1780039" cy="461665"/>
            </a:xfrm>
            <a:prstGeom prst="rect">
              <a:avLst/>
            </a:prstGeom>
            <a:noFill/>
          </p:spPr>
          <p:txBody>
            <a:bodyPr wrap="none" rtlCol="0">
              <a:spAutoFit/>
            </a:bodyPr>
            <a:lstStyle/>
            <a:p>
              <a:r>
                <a:rPr lang="da-DK" sz="1200" dirty="0" smtClean="0">
                  <a:solidFill>
                    <a:srgbClr val="FFFF00"/>
                  </a:solidFill>
                  <a:latin typeface="Calibri" panose="020F0502020204030204" pitchFamily="34" charset="0"/>
                  <a:cs typeface="Calibri" panose="020F0502020204030204" pitchFamily="34" charset="0"/>
                </a:rPr>
                <a:t>HOVEDBYER PÅ FORKANT</a:t>
              </a:r>
            </a:p>
            <a:p>
              <a:r>
                <a:rPr lang="da-DK" sz="1200" dirty="0" smtClean="0">
                  <a:solidFill>
                    <a:srgbClr val="FFFF00"/>
                  </a:solidFill>
                  <a:latin typeface="Calibri" panose="020F0502020204030204" pitchFamily="34" charset="0"/>
                  <a:cs typeface="Calibri" panose="020F0502020204030204" pitchFamily="34" charset="0"/>
                </a:rPr>
                <a:t>REALDANIA PROJEKT</a:t>
              </a:r>
              <a:endParaRPr lang="da-DK" sz="1200" dirty="0">
                <a:solidFill>
                  <a:srgbClr val="FFFF00"/>
                </a:solidFill>
                <a:latin typeface="Calibri" panose="020F0502020204030204" pitchFamily="34" charset="0"/>
                <a:cs typeface="Calibri" panose="020F0502020204030204" pitchFamily="34" charset="0"/>
              </a:endParaRPr>
            </a:p>
          </p:txBody>
        </p:sp>
        <p:sp>
          <p:nvSpPr>
            <p:cNvPr id="20" name="Tekstfelt 19"/>
            <p:cNvSpPr txBox="1"/>
            <p:nvPr/>
          </p:nvSpPr>
          <p:spPr>
            <a:xfrm>
              <a:off x="6536021" y="1110171"/>
              <a:ext cx="1470082" cy="461665"/>
            </a:xfrm>
            <a:prstGeom prst="rect">
              <a:avLst/>
            </a:prstGeom>
            <a:noFill/>
          </p:spPr>
          <p:txBody>
            <a:bodyPr wrap="none" rtlCol="0">
              <a:spAutoFit/>
            </a:bodyPr>
            <a:lstStyle/>
            <a:p>
              <a:r>
                <a:rPr lang="da-DK" sz="1200" dirty="0" smtClean="0">
                  <a:solidFill>
                    <a:srgbClr val="FFFF00"/>
                  </a:solidFill>
                  <a:latin typeface="Calibri" panose="020F0502020204030204" pitchFamily="34" charset="0"/>
                  <a:cs typeface="Calibri" panose="020F0502020204030204" pitchFamily="34" charset="0"/>
                </a:rPr>
                <a:t>NY MODEL FOR</a:t>
              </a:r>
            </a:p>
            <a:p>
              <a:r>
                <a:rPr lang="da-DK" sz="1200" dirty="0" smtClean="0">
                  <a:solidFill>
                    <a:srgbClr val="FFFF00"/>
                  </a:solidFill>
                  <a:latin typeface="Calibri" panose="020F0502020204030204" pitchFamily="34" charset="0"/>
                  <a:cs typeface="Calibri" panose="020F0502020204030204" pitchFamily="34" charset="0"/>
                </a:rPr>
                <a:t>UDVIKLINGSRÅDENE</a:t>
              </a:r>
              <a:endParaRPr lang="da-DK" sz="1200" dirty="0">
                <a:solidFill>
                  <a:srgbClr val="FFFF00"/>
                </a:solidFill>
                <a:latin typeface="Calibri" panose="020F0502020204030204" pitchFamily="34" charset="0"/>
                <a:cs typeface="Calibri" panose="020F0502020204030204" pitchFamily="34" charset="0"/>
              </a:endParaRPr>
            </a:p>
          </p:txBody>
        </p:sp>
        <p:sp>
          <p:nvSpPr>
            <p:cNvPr id="21" name="Tekstfelt 20"/>
            <p:cNvSpPr txBox="1"/>
            <p:nvPr/>
          </p:nvSpPr>
          <p:spPr>
            <a:xfrm>
              <a:off x="6687676" y="4287495"/>
              <a:ext cx="1026691" cy="461665"/>
            </a:xfrm>
            <a:prstGeom prst="rect">
              <a:avLst/>
            </a:prstGeom>
            <a:noFill/>
          </p:spPr>
          <p:txBody>
            <a:bodyPr wrap="none" rtlCol="0">
              <a:spAutoFit/>
            </a:bodyPr>
            <a:lstStyle/>
            <a:p>
              <a:r>
                <a:rPr lang="da-DK" sz="1200" dirty="0" smtClean="0">
                  <a:solidFill>
                    <a:srgbClr val="3FAF01"/>
                  </a:solidFill>
                  <a:latin typeface="Calibri" panose="020F0502020204030204" pitchFamily="34" charset="0"/>
                  <a:cs typeface="Calibri" panose="020F0502020204030204" pitchFamily="34" charset="0"/>
                </a:rPr>
                <a:t>SAMARBEJDE</a:t>
              </a:r>
            </a:p>
            <a:p>
              <a:r>
                <a:rPr lang="da-DK" sz="1200" dirty="0" smtClean="0">
                  <a:solidFill>
                    <a:srgbClr val="3FAF01"/>
                  </a:solidFill>
                  <a:latin typeface="Calibri" panose="020F0502020204030204" pitchFamily="34" charset="0"/>
                  <a:cs typeface="Calibri" panose="020F0502020204030204" pitchFamily="34" charset="0"/>
                </a:rPr>
                <a:t>KOMMUNEN</a:t>
              </a:r>
              <a:endParaRPr lang="da-DK" sz="1200" dirty="0">
                <a:solidFill>
                  <a:srgbClr val="3FAF01"/>
                </a:solidFill>
                <a:latin typeface="Calibri" panose="020F0502020204030204" pitchFamily="34" charset="0"/>
                <a:cs typeface="Calibri" panose="020F0502020204030204" pitchFamily="34" charset="0"/>
              </a:endParaRPr>
            </a:p>
          </p:txBody>
        </p:sp>
        <p:sp>
          <p:nvSpPr>
            <p:cNvPr id="23" name="Tekstfelt 23"/>
            <p:cNvSpPr txBox="1"/>
            <p:nvPr/>
          </p:nvSpPr>
          <p:spPr>
            <a:xfrm>
              <a:off x="3295221" y="1161969"/>
              <a:ext cx="1449051" cy="276999"/>
            </a:xfrm>
            <a:prstGeom prst="rect">
              <a:avLst/>
            </a:prstGeom>
            <a:noFill/>
          </p:spPr>
          <p:txBody>
            <a:bodyPr wrap="none" rtlCol="0">
              <a:spAutoFit/>
            </a:bodyPr>
            <a:lstStyle/>
            <a:p>
              <a:r>
                <a:rPr lang="da-DK" sz="1200" dirty="0" smtClean="0">
                  <a:solidFill>
                    <a:srgbClr val="3FAF01"/>
                  </a:solidFill>
                  <a:latin typeface="Calibri" panose="020F0502020204030204" pitchFamily="34" charset="0"/>
                  <a:cs typeface="Calibri" panose="020F0502020204030204" pitchFamily="34" charset="0"/>
                </a:rPr>
                <a:t>VADEHAVS-CAMINO</a:t>
              </a:r>
              <a:endParaRPr lang="da-DK" sz="1200" dirty="0">
                <a:solidFill>
                  <a:srgbClr val="3FAF01"/>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5111065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6" descr="beach sea water sand air wave view wind pier island material habitat relief ecosystem wadden flooring walk on the beach mudflat schiermonnikoog west frisian natural environment grass family"/>
          <p:cNvPicPr>
            <a:picLocks noChangeAspect="1" noChangeArrowheads="1"/>
          </p:cNvPicPr>
          <p:nvPr/>
        </p:nvPicPr>
        <p:blipFill rotWithShape="1">
          <a:blip r:embed="rId2">
            <a:extLst>
              <a:ext uri="{28A0092B-C50C-407E-A947-70E740481C1C}">
                <a14:useLocalDpi xmlns:a14="http://schemas.microsoft.com/office/drawing/2010/main" val="0"/>
              </a:ext>
            </a:extLst>
          </a:blip>
          <a:srcRect t="32468"/>
          <a:stretch/>
        </p:blipFill>
        <p:spPr bwMode="auto">
          <a:xfrm>
            <a:off x="0" y="3140968"/>
            <a:ext cx="9252520" cy="371703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beach sea coast water outdoor blossom plant sky field photography meadow prairie texture flower photo herb produce botany nikon flora wildflower colour holland nederland netherlands dutch outdoorphotography picture photograph fotos foto fotografie depthoffield dof bloemen nectar paulvandevelde pdvandevelde padagudaloma dordrecht texel pvdvfotografie pdvandeveldedordrecht nederlandsefotografie dutchphotogaraphy totallydutch fotografienederland hollandsefotografie fotografieholland deslufter waddenzee wadden waddeneiland macro photography flowering plant daisy family land plant paulvandeveldedordrech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4083" y="3047007"/>
            <a:ext cx="1806499" cy="2709749"/>
          </a:xfrm>
          <a:prstGeom prst="rect">
            <a:avLst/>
          </a:prstGeom>
          <a:noFill/>
          <a:extLst>
            <a:ext uri="{909E8E84-426E-40DD-AFC4-6F175D3DCCD1}">
              <a14:hiddenFill xmlns:a14="http://schemas.microsoft.com/office/drawing/2010/main">
                <a:solidFill>
                  <a:srgbClr val="FFFFFF"/>
                </a:solidFill>
              </a14:hiddenFill>
            </a:ext>
          </a:extLst>
        </p:spPr>
      </p:pic>
      <p:sp>
        <p:nvSpPr>
          <p:cNvPr id="3" name="Pladsholder til indhold 2"/>
          <p:cNvSpPr txBox="1">
            <a:spLocks/>
          </p:cNvSpPr>
          <p:nvPr/>
        </p:nvSpPr>
        <p:spPr>
          <a:xfrm>
            <a:off x="239631" y="1337478"/>
            <a:ext cx="8604448" cy="5256584"/>
          </a:xfrm>
          <a:prstGeom prst="rect">
            <a:avLst/>
          </a:prstGeom>
        </p:spPr>
        <p:txBody>
          <a:bodyPr numCol="3"/>
          <a:lst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marL="68580" indent="0" defTabSz="1144588">
              <a:buFont typeface="Wingdings"/>
              <a:buNone/>
            </a:pPr>
            <a:endParaRPr lang="da-DK" sz="2400" dirty="0">
              <a:latin typeface="Calibri" panose="020F0502020204030204" pitchFamily="34" charset="0"/>
            </a:endParaRPr>
          </a:p>
        </p:txBody>
      </p:sp>
      <p:grpSp>
        <p:nvGrpSpPr>
          <p:cNvPr id="6" name="Gruppe 5"/>
          <p:cNvGrpSpPr/>
          <p:nvPr/>
        </p:nvGrpSpPr>
        <p:grpSpPr>
          <a:xfrm>
            <a:off x="8028384" y="188639"/>
            <a:ext cx="994183" cy="936105"/>
            <a:chOff x="8028384" y="188639"/>
            <a:chExt cx="994183" cy="936105"/>
          </a:xfrm>
        </p:grpSpPr>
        <p:pic>
          <p:nvPicPr>
            <p:cNvPr id="4" name="Billed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9066" y="188639"/>
              <a:ext cx="764326" cy="728791"/>
            </a:xfrm>
            <a:prstGeom prst="rect">
              <a:avLst/>
            </a:prstGeom>
          </p:spPr>
        </p:pic>
        <p:sp>
          <p:nvSpPr>
            <p:cNvPr id="5" name="Tekstboks 4"/>
            <p:cNvSpPr txBox="1"/>
            <p:nvPr/>
          </p:nvSpPr>
          <p:spPr>
            <a:xfrm>
              <a:off x="8028384" y="786190"/>
              <a:ext cx="994183" cy="338554"/>
            </a:xfrm>
            <a:prstGeom prst="rect">
              <a:avLst/>
            </a:prstGeom>
            <a:noFill/>
          </p:spPr>
          <p:txBody>
            <a:bodyPr wrap="none" rtlCol="0">
              <a:spAutoFit/>
            </a:bodyPr>
            <a:lstStyle/>
            <a:p>
              <a:pPr algn="ctr"/>
              <a:r>
                <a:rPr lang="da-DK" sz="800" dirty="0" smtClean="0">
                  <a:latin typeface="Calibri" panose="020F0502020204030204" pitchFamily="34" charset="0"/>
                </a:rPr>
                <a:t>UDVIKLINGSRÅDET </a:t>
              </a:r>
            </a:p>
            <a:p>
              <a:pPr algn="ctr"/>
              <a:r>
                <a:rPr lang="da-DK" sz="800" dirty="0" smtClean="0">
                  <a:latin typeface="Calibri" panose="020F0502020204030204" pitchFamily="34" charset="0"/>
                </a:rPr>
                <a:t>VARDE BY</a:t>
              </a:r>
              <a:endParaRPr lang="da-DK" sz="800" dirty="0">
                <a:latin typeface="Calibri" panose="020F0502020204030204" pitchFamily="34" charset="0"/>
              </a:endParaRPr>
            </a:p>
          </p:txBody>
        </p:sp>
      </p:grpSp>
      <p:sp>
        <p:nvSpPr>
          <p:cNvPr id="9" name="Titel 1"/>
          <p:cNvSpPr txBox="1">
            <a:spLocks/>
          </p:cNvSpPr>
          <p:nvPr/>
        </p:nvSpPr>
        <p:spPr>
          <a:xfrm>
            <a:off x="276411" y="256763"/>
            <a:ext cx="8556979" cy="1876094"/>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r>
              <a:rPr lang="da-DK" sz="3600" spc="0" dirty="0" smtClean="0">
                <a:latin typeface="Calibri" panose="020F0502020204030204" pitchFamily="34" charset="0"/>
              </a:rPr>
              <a:t>Projekter ved åen  </a:t>
            </a:r>
            <a:endParaRPr lang="da-DK" sz="3600" spc="0" dirty="0" smtClean="0">
              <a:latin typeface="Calibri" panose="020F0502020204030204" pitchFamily="34" charset="0"/>
            </a:endParaRPr>
          </a:p>
          <a:p>
            <a:r>
              <a:rPr lang="da-DK" sz="3600" spc="0" dirty="0" smtClean="0">
                <a:solidFill>
                  <a:srgbClr val="92D050"/>
                </a:solidFill>
                <a:latin typeface="Calibri" panose="020F0502020204030204" pitchFamily="34" charset="0"/>
              </a:rPr>
              <a:t>VADEHAVSCAMINO</a:t>
            </a:r>
          </a:p>
        </p:txBody>
      </p:sp>
      <p:pic>
        <p:nvPicPr>
          <p:cNvPr id="2" name="Billed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083" y="1556792"/>
            <a:ext cx="5021561" cy="4605222"/>
          </a:xfrm>
          <a:prstGeom prst="rect">
            <a:avLst/>
          </a:prstGeom>
        </p:spPr>
      </p:pic>
      <p:pic>
        <p:nvPicPr>
          <p:cNvPr id="7" name="Billed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544344">
            <a:off x="5703817" y="3363518"/>
            <a:ext cx="3123443" cy="2579087"/>
          </a:xfrm>
          <a:prstGeom prst="rect">
            <a:avLst/>
          </a:prstGeom>
        </p:spPr>
      </p:pic>
      <p:sp>
        <p:nvSpPr>
          <p:cNvPr id="8" name="Ellipse 7"/>
          <p:cNvSpPr/>
          <p:nvPr/>
        </p:nvSpPr>
        <p:spPr>
          <a:xfrm>
            <a:off x="283915" y="5661248"/>
            <a:ext cx="720080" cy="720080"/>
          </a:xfrm>
          <a:prstGeom prst="ellipse">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Ellipse 13"/>
          <p:cNvSpPr/>
          <p:nvPr/>
        </p:nvSpPr>
        <p:spPr>
          <a:xfrm>
            <a:off x="4235855" y="1304832"/>
            <a:ext cx="612000" cy="612000"/>
          </a:xfrm>
          <a:prstGeom prst="ellipse">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Tekstboks 12"/>
          <p:cNvSpPr txBox="1"/>
          <p:nvPr/>
        </p:nvSpPr>
        <p:spPr>
          <a:xfrm>
            <a:off x="5556505" y="1268760"/>
            <a:ext cx="3047943" cy="2092881"/>
          </a:xfrm>
          <a:prstGeom prst="rect">
            <a:avLst/>
          </a:prstGeom>
          <a:noFill/>
        </p:spPr>
        <p:txBody>
          <a:bodyPr wrap="square" rtlCol="0">
            <a:spAutoFit/>
          </a:bodyPr>
          <a:lstStyle/>
          <a:p>
            <a:r>
              <a:rPr lang="da-DK" sz="2800" dirty="0">
                <a:latin typeface="Calibri" panose="020F0502020204030204" pitchFamily="34" charset="0"/>
              </a:rPr>
              <a:t>Internationalt og et supplement til Danmarks vandrestier</a:t>
            </a:r>
          </a:p>
          <a:p>
            <a:endParaRPr lang="da-DK" dirty="0"/>
          </a:p>
        </p:txBody>
      </p:sp>
      <p:sp>
        <p:nvSpPr>
          <p:cNvPr id="20" name="Titel 1"/>
          <p:cNvSpPr txBox="1">
            <a:spLocks/>
          </p:cNvSpPr>
          <p:nvPr/>
        </p:nvSpPr>
        <p:spPr>
          <a:xfrm>
            <a:off x="780467" y="6151250"/>
            <a:ext cx="8328037" cy="734134"/>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r>
              <a:rPr lang="da-DK" sz="2600"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rPr>
              <a:t>Udgangspunktet er at bruge et eksisterende netværk af stier.</a:t>
            </a:r>
          </a:p>
          <a:p>
            <a:endParaRPr lang="da-DK" sz="2800"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endParaRPr>
          </a:p>
          <a:p>
            <a:endParaRPr lang="da-DK" sz="2400"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endParaRPr>
          </a:p>
        </p:txBody>
      </p:sp>
    </p:spTree>
    <p:extLst>
      <p:ext uri="{BB962C8B-B14F-4D97-AF65-F5344CB8AC3E}">
        <p14:creationId xmlns:p14="http://schemas.microsoft.com/office/powerpoint/2010/main" val="1963013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01656" y="1412776"/>
            <a:ext cx="4031736" cy="2495511"/>
          </a:xfrm>
          <a:prstGeom prst="rect">
            <a:avLst/>
          </a:prstGeom>
        </p:spPr>
      </p:pic>
      <p:grpSp>
        <p:nvGrpSpPr>
          <p:cNvPr id="6" name="Gruppe 5"/>
          <p:cNvGrpSpPr/>
          <p:nvPr/>
        </p:nvGrpSpPr>
        <p:grpSpPr>
          <a:xfrm>
            <a:off x="8028384" y="188639"/>
            <a:ext cx="994183" cy="936105"/>
            <a:chOff x="8028384" y="188639"/>
            <a:chExt cx="994183" cy="936105"/>
          </a:xfrm>
        </p:grpSpPr>
        <p:pic>
          <p:nvPicPr>
            <p:cNvPr id="4" name="Billed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69066" y="188639"/>
              <a:ext cx="764326" cy="728791"/>
            </a:xfrm>
            <a:prstGeom prst="rect">
              <a:avLst/>
            </a:prstGeom>
          </p:spPr>
        </p:pic>
        <p:sp>
          <p:nvSpPr>
            <p:cNvPr id="5" name="Tekstboks 4"/>
            <p:cNvSpPr txBox="1"/>
            <p:nvPr/>
          </p:nvSpPr>
          <p:spPr>
            <a:xfrm>
              <a:off x="8028384" y="786190"/>
              <a:ext cx="994183" cy="338554"/>
            </a:xfrm>
            <a:prstGeom prst="rect">
              <a:avLst/>
            </a:prstGeom>
            <a:noFill/>
          </p:spPr>
          <p:txBody>
            <a:bodyPr wrap="none" rtlCol="0">
              <a:spAutoFit/>
            </a:bodyPr>
            <a:lstStyle/>
            <a:p>
              <a:pPr algn="ctr"/>
              <a:r>
                <a:rPr lang="da-DK" sz="800" dirty="0" smtClean="0">
                  <a:latin typeface="Calibri" panose="020F0502020204030204" pitchFamily="34" charset="0"/>
                </a:rPr>
                <a:t>UDVIKLINGSRÅDET </a:t>
              </a:r>
            </a:p>
            <a:p>
              <a:pPr algn="ctr"/>
              <a:r>
                <a:rPr lang="da-DK" sz="800" dirty="0" smtClean="0">
                  <a:latin typeface="Calibri" panose="020F0502020204030204" pitchFamily="34" charset="0"/>
                </a:rPr>
                <a:t>VARDE BY</a:t>
              </a:r>
              <a:endParaRPr lang="da-DK" sz="800" dirty="0">
                <a:latin typeface="Calibri" panose="020F0502020204030204" pitchFamily="34" charset="0"/>
              </a:endParaRPr>
            </a:p>
          </p:txBody>
        </p:sp>
      </p:grpSp>
      <p:sp>
        <p:nvSpPr>
          <p:cNvPr id="7" name="Titel 1"/>
          <p:cNvSpPr txBox="1">
            <a:spLocks/>
          </p:cNvSpPr>
          <p:nvPr/>
        </p:nvSpPr>
        <p:spPr>
          <a:xfrm>
            <a:off x="323528" y="188640"/>
            <a:ext cx="8363272" cy="766828"/>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r>
              <a:rPr lang="da-DK" spc="0" dirty="0" smtClean="0">
                <a:latin typeface="Calibri" panose="020F0502020204030204" pitchFamily="34" charset="0"/>
              </a:rPr>
              <a:t>Varde </a:t>
            </a:r>
            <a:r>
              <a:rPr lang="da-DK" spc="0" dirty="0" smtClean="0">
                <a:latin typeface="Calibri" panose="020F0502020204030204" pitchFamily="34" charset="0"/>
              </a:rPr>
              <a:t>Syd</a:t>
            </a:r>
          </a:p>
          <a:p>
            <a:r>
              <a:rPr lang="da-DK" spc="0" dirty="0" smtClean="0">
                <a:solidFill>
                  <a:srgbClr val="3FAF01"/>
                </a:solidFill>
                <a:latin typeface="Calibri" panose="020F0502020204030204" pitchFamily="34" charset="0"/>
              </a:rPr>
              <a:t>SØERNE, PYT EGE, </a:t>
            </a:r>
          </a:p>
          <a:p>
            <a:r>
              <a:rPr lang="da-DK" spc="0" dirty="0" smtClean="0">
                <a:solidFill>
                  <a:srgbClr val="3FAF01"/>
                </a:solidFill>
                <a:latin typeface="Calibri" panose="020F0502020204030204" pitchFamily="34" charset="0"/>
              </a:rPr>
              <a:t>SØNDERGADE/RIBEVEJ</a:t>
            </a:r>
            <a:endParaRPr lang="da-DK" spc="0" dirty="0">
              <a:solidFill>
                <a:srgbClr val="3FAF01"/>
              </a:solidFill>
              <a:latin typeface="Calibri" panose="020F0502020204030204" pitchFamily="34" charset="0"/>
            </a:endParaRPr>
          </a:p>
        </p:txBody>
      </p:sp>
      <p:sp>
        <p:nvSpPr>
          <p:cNvPr id="10" name="Titel 1"/>
          <p:cNvSpPr txBox="1">
            <a:spLocks/>
          </p:cNvSpPr>
          <p:nvPr/>
        </p:nvSpPr>
        <p:spPr>
          <a:xfrm>
            <a:off x="323528" y="2660531"/>
            <a:ext cx="4133589" cy="1776580"/>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r>
              <a:rPr lang="da-DK" sz="2800" spc="0" dirty="0" smtClean="0">
                <a:latin typeface="Calibri" panose="020F0502020204030204" pitchFamily="34" charset="0"/>
              </a:rPr>
              <a:t>Vi er stadig på vej</a:t>
            </a:r>
            <a:endParaRPr lang="da-DK" sz="2800" spc="0" dirty="0">
              <a:latin typeface="Calibri" panose="020F0502020204030204" pitchFamily="34" charset="0"/>
            </a:endParaRPr>
          </a:p>
        </p:txBody>
      </p:sp>
      <p:pic>
        <p:nvPicPr>
          <p:cNvPr id="5124" name="Picture 4" descr="C:\Users\jens-pc1\Documents\Dokumenter-Jens\Udviklingsråd\Varde Syd\Varde Syd billeder\Pyt Ege\100_879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2722347" y="3333626"/>
            <a:ext cx="252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Users\jens-pc1\Documents\Dokumenter-Jens\Udviklingsråd\Varde Syd\Søndergade-Ribevej\100_8336.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9990"/>
          <a:stretch/>
        </p:blipFill>
        <p:spPr bwMode="auto">
          <a:xfrm>
            <a:off x="323528" y="4652856"/>
            <a:ext cx="2880148" cy="1944216"/>
          </a:xfrm>
          <a:prstGeom prst="rect">
            <a:avLst/>
          </a:prstGeom>
          <a:noFill/>
          <a:extLst>
            <a:ext uri="{909E8E84-426E-40DD-AFC4-6F175D3DCCD1}">
              <a14:hiddenFill xmlns:a14="http://schemas.microsoft.com/office/drawing/2010/main">
                <a:solidFill>
                  <a:srgbClr val="FFFFFF"/>
                </a:solidFill>
              </a14:hiddenFill>
            </a:ext>
          </a:extLst>
        </p:spPr>
      </p:pic>
      <p:pic>
        <p:nvPicPr>
          <p:cNvPr id="3" name="Billed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76056" y="4001269"/>
            <a:ext cx="3757336" cy="2595803"/>
          </a:xfrm>
          <a:prstGeom prst="rect">
            <a:avLst/>
          </a:prstGeom>
        </p:spPr>
      </p:pic>
    </p:spTree>
    <p:extLst>
      <p:ext uri="{BB962C8B-B14F-4D97-AF65-F5344CB8AC3E}">
        <p14:creationId xmlns:p14="http://schemas.microsoft.com/office/powerpoint/2010/main" val="3304999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e 13"/>
          <p:cNvGrpSpPr/>
          <p:nvPr/>
        </p:nvGrpSpPr>
        <p:grpSpPr>
          <a:xfrm>
            <a:off x="4860032" y="933358"/>
            <a:ext cx="4019564" cy="2711666"/>
            <a:chOff x="539552" y="1772816"/>
            <a:chExt cx="7198360" cy="4003040"/>
          </a:xfrm>
        </p:grpSpPr>
        <p:pic>
          <p:nvPicPr>
            <p:cNvPr id="3" name="Billed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2" y="1772816"/>
              <a:ext cx="7198360" cy="4003040"/>
            </a:xfrm>
            <a:prstGeom prst="rect">
              <a:avLst/>
            </a:prstGeom>
          </p:spPr>
        </p:pic>
        <p:sp>
          <p:nvSpPr>
            <p:cNvPr id="9" name="Kombinationstegning 8"/>
            <p:cNvSpPr/>
            <p:nvPr/>
          </p:nvSpPr>
          <p:spPr>
            <a:xfrm>
              <a:off x="1500809" y="2862470"/>
              <a:ext cx="4601817" cy="1908313"/>
            </a:xfrm>
            <a:custGeom>
              <a:avLst/>
              <a:gdLst>
                <a:gd name="connsiteX0" fmla="*/ 0 w 4601817"/>
                <a:gd name="connsiteY0" fmla="*/ 0 h 1908313"/>
                <a:gd name="connsiteX1" fmla="*/ 974034 w 4601817"/>
                <a:gd name="connsiteY1" fmla="*/ 99391 h 1908313"/>
                <a:gd name="connsiteX2" fmla="*/ 1639956 w 4601817"/>
                <a:gd name="connsiteY2" fmla="*/ 159026 h 1908313"/>
                <a:gd name="connsiteX3" fmla="*/ 1977887 w 4601817"/>
                <a:gd name="connsiteY3" fmla="*/ 198782 h 1908313"/>
                <a:gd name="connsiteX4" fmla="*/ 2305878 w 4601817"/>
                <a:gd name="connsiteY4" fmla="*/ 298173 h 1908313"/>
                <a:gd name="connsiteX5" fmla="*/ 2643808 w 4601817"/>
                <a:gd name="connsiteY5" fmla="*/ 467139 h 1908313"/>
                <a:gd name="connsiteX6" fmla="*/ 2932043 w 4601817"/>
                <a:gd name="connsiteY6" fmla="*/ 675860 h 1908313"/>
                <a:gd name="connsiteX7" fmla="*/ 3319669 w 4601817"/>
                <a:gd name="connsiteY7" fmla="*/ 924339 h 1908313"/>
                <a:gd name="connsiteX8" fmla="*/ 3727174 w 4601817"/>
                <a:gd name="connsiteY8" fmla="*/ 1192695 h 1908313"/>
                <a:gd name="connsiteX9" fmla="*/ 4055165 w 4601817"/>
                <a:gd name="connsiteY9" fmla="*/ 1461052 h 1908313"/>
                <a:gd name="connsiteX10" fmla="*/ 4403034 w 4601817"/>
                <a:gd name="connsiteY10" fmla="*/ 1759226 h 1908313"/>
                <a:gd name="connsiteX11" fmla="*/ 4601817 w 4601817"/>
                <a:gd name="connsiteY11" fmla="*/ 1908313 h 1908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01817" h="1908313">
                  <a:moveTo>
                    <a:pt x="0" y="0"/>
                  </a:moveTo>
                  <a:lnTo>
                    <a:pt x="974034" y="99391"/>
                  </a:lnTo>
                  <a:lnTo>
                    <a:pt x="1639956" y="159026"/>
                  </a:lnTo>
                  <a:cubicBezTo>
                    <a:pt x="1807265" y="175591"/>
                    <a:pt x="1866900" y="175591"/>
                    <a:pt x="1977887" y="198782"/>
                  </a:cubicBezTo>
                  <a:cubicBezTo>
                    <a:pt x="2088874" y="221973"/>
                    <a:pt x="2194891" y="253447"/>
                    <a:pt x="2305878" y="298173"/>
                  </a:cubicBezTo>
                  <a:cubicBezTo>
                    <a:pt x="2416865" y="342899"/>
                    <a:pt x="2539447" y="404191"/>
                    <a:pt x="2643808" y="467139"/>
                  </a:cubicBezTo>
                  <a:cubicBezTo>
                    <a:pt x="2748169" y="530087"/>
                    <a:pt x="2819400" y="599660"/>
                    <a:pt x="2932043" y="675860"/>
                  </a:cubicBezTo>
                  <a:cubicBezTo>
                    <a:pt x="3044686" y="752060"/>
                    <a:pt x="3319669" y="924339"/>
                    <a:pt x="3319669" y="924339"/>
                  </a:cubicBezTo>
                  <a:cubicBezTo>
                    <a:pt x="3452191" y="1010478"/>
                    <a:pt x="3604591" y="1103243"/>
                    <a:pt x="3727174" y="1192695"/>
                  </a:cubicBezTo>
                  <a:cubicBezTo>
                    <a:pt x="3849757" y="1282147"/>
                    <a:pt x="3942522" y="1366630"/>
                    <a:pt x="4055165" y="1461052"/>
                  </a:cubicBezTo>
                  <a:cubicBezTo>
                    <a:pt x="4167808" y="1555474"/>
                    <a:pt x="4311925" y="1684683"/>
                    <a:pt x="4403034" y="1759226"/>
                  </a:cubicBezTo>
                  <a:cubicBezTo>
                    <a:pt x="4494143" y="1833770"/>
                    <a:pt x="4547980" y="1871041"/>
                    <a:pt x="4601817" y="1908313"/>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6" name="Gruppe 5"/>
          <p:cNvGrpSpPr/>
          <p:nvPr/>
        </p:nvGrpSpPr>
        <p:grpSpPr>
          <a:xfrm>
            <a:off x="8028384" y="188639"/>
            <a:ext cx="994183" cy="936105"/>
            <a:chOff x="8028384" y="188639"/>
            <a:chExt cx="994183" cy="936105"/>
          </a:xfrm>
        </p:grpSpPr>
        <p:pic>
          <p:nvPicPr>
            <p:cNvPr id="4" name="Billed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69066" y="188639"/>
              <a:ext cx="764326" cy="728791"/>
            </a:xfrm>
            <a:prstGeom prst="rect">
              <a:avLst/>
            </a:prstGeom>
          </p:spPr>
        </p:pic>
        <p:sp>
          <p:nvSpPr>
            <p:cNvPr id="5" name="Tekstboks 4"/>
            <p:cNvSpPr txBox="1"/>
            <p:nvPr/>
          </p:nvSpPr>
          <p:spPr>
            <a:xfrm>
              <a:off x="8028384" y="786190"/>
              <a:ext cx="994183" cy="338554"/>
            </a:xfrm>
            <a:prstGeom prst="rect">
              <a:avLst/>
            </a:prstGeom>
            <a:noFill/>
          </p:spPr>
          <p:txBody>
            <a:bodyPr wrap="none" rtlCol="0">
              <a:spAutoFit/>
            </a:bodyPr>
            <a:lstStyle/>
            <a:p>
              <a:pPr algn="ctr"/>
              <a:r>
                <a:rPr lang="da-DK" sz="800" dirty="0" smtClean="0">
                  <a:latin typeface="Calibri" panose="020F0502020204030204" pitchFamily="34" charset="0"/>
                </a:rPr>
                <a:t>UDVIKLINGSRÅDET </a:t>
              </a:r>
            </a:p>
            <a:p>
              <a:pPr algn="ctr"/>
              <a:r>
                <a:rPr lang="da-DK" sz="800" dirty="0" smtClean="0">
                  <a:latin typeface="Calibri" panose="020F0502020204030204" pitchFamily="34" charset="0"/>
                </a:rPr>
                <a:t>VARDE BY</a:t>
              </a:r>
              <a:endParaRPr lang="da-DK" sz="800" dirty="0">
                <a:latin typeface="Calibri" panose="020F0502020204030204" pitchFamily="34" charset="0"/>
              </a:endParaRPr>
            </a:p>
          </p:txBody>
        </p:sp>
      </p:grpSp>
      <p:sp>
        <p:nvSpPr>
          <p:cNvPr id="7" name="Titel 1"/>
          <p:cNvSpPr txBox="1">
            <a:spLocks/>
          </p:cNvSpPr>
          <p:nvPr/>
        </p:nvSpPr>
        <p:spPr>
          <a:xfrm>
            <a:off x="467544" y="188640"/>
            <a:ext cx="8219256" cy="766828"/>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r>
              <a:rPr lang="da-DK" dirty="0" smtClean="0">
                <a:latin typeface="Calibri" panose="020F0502020204030204" pitchFamily="34" charset="0"/>
              </a:rPr>
              <a:t>Søndergade/Ribevej</a:t>
            </a:r>
          </a:p>
          <a:p>
            <a:r>
              <a:rPr lang="da-DK" dirty="0" smtClean="0">
                <a:solidFill>
                  <a:srgbClr val="3FAF01"/>
                </a:solidFill>
                <a:latin typeface="Calibri" panose="020F0502020204030204" pitchFamily="34" charset="0"/>
              </a:rPr>
              <a:t>TRAFIK</a:t>
            </a:r>
            <a:endParaRPr lang="da-DK" dirty="0">
              <a:solidFill>
                <a:srgbClr val="3FAF01"/>
              </a:solidFill>
              <a:latin typeface="Calibri" panose="020F0502020204030204" pitchFamily="34" charset="0"/>
            </a:endParaRPr>
          </a:p>
        </p:txBody>
      </p:sp>
      <p:sp>
        <p:nvSpPr>
          <p:cNvPr id="10" name="Titel 1"/>
          <p:cNvSpPr txBox="1">
            <a:spLocks/>
          </p:cNvSpPr>
          <p:nvPr/>
        </p:nvSpPr>
        <p:spPr>
          <a:xfrm>
            <a:off x="6757203" y="4149080"/>
            <a:ext cx="2079029" cy="1872208"/>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r>
              <a:rPr lang="da-DK" sz="2400" spc="0" dirty="0" smtClean="0">
                <a:latin typeface="Calibri" panose="020F0502020204030204" pitchFamily="34" charset="0"/>
              </a:rPr>
              <a:t>Cykelsti og dobbeltrettet</a:t>
            </a:r>
          </a:p>
          <a:p>
            <a:r>
              <a:rPr lang="da-DK" sz="2400" spc="0" dirty="0" smtClean="0">
                <a:latin typeface="Calibri" panose="020F0502020204030204" pitchFamily="34" charset="0"/>
              </a:rPr>
              <a:t>fortov  over viadukten</a:t>
            </a:r>
            <a:endParaRPr lang="da-DK" sz="2400" spc="0" dirty="0">
              <a:latin typeface="Calibri" panose="020F0502020204030204" pitchFamily="34" charset="0"/>
            </a:endParaRPr>
          </a:p>
        </p:txBody>
      </p:sp>
      <p:cxnSp>
        <p:nvCxnSpPr>
          <p:cNvPr id="12" name="Lige pilforbindelse 11"/>
          <p:cNvCxnSpPr/>
          <p:nvPr/>
        </p:nvCxnSpPr>
        <p:spPr>
          <a:xfrm flipH="1" flipV="1">
            <a:off x="6869814" y="2085486"/>
            <a:ext cx="366482" cy="206359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7" name="Billed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7912" y="3789040"/>
            <a:ext cx="5321658" cy="2846731"/>
          </a:xfrm>
          <a:prstGeom prst="rect">
            <a:avLst/>
          </a:prstGeom>
        </p:spPr>
      </p:pic>
      <p:sp>
        <p:nvSpPr>
          <p:cNvPr id="25" name="Titel 1"/>
          <p:cNvSpPr txBox="1">
            <a:spLocks/>
          </p:cNvSpPr>
          <p:nvPr/>
        </p:nvSpPr>
        <p:spPr>
          <a:xfrm>
            <a:off x="257912" y="2607595"/>
            <a:ext cx="4319260" cy="936104"/>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r>
              <a:rPr lang="da-DK" sz="2400" spc="0" dirty="0" smtClean="0">
                <a:latin typeface="Calibri" panose="020F0502020204030204" pitchFamily="34" charset="0"/>
              </a:rPr>
              <a:t>Trafiktrængsel til </a:t>
            </a:r>
            <a:r>
              <a:rPr lang="da-DK" sz="2400" spc="0" dirty="0" err="1" smtClean="0">
                <a:latin typeface="Calibri" panose="020F0502020204030204" pitchFamily="34" charset="0"/>
              </a:rPr>
              <a:t>Lykkesgårdskolen</a:t>
            </a:r>
            <a:endParaRPr lang="da-DK" sz="2400" spc="0" dirty="0">
              <a:latin typeface="Calibri" panose="020F0502020204030204" pitchFamily="34" charset="0"/>
            </a:endParaRPr>
          </a:p>
        </p:txBody>
      </p:sp>
    </p:spTree>
    <p:extLst>
      <p:ext uri="{BB962C8B-B14F-4D97-AF65-F5344CB8AC3E}">
        <p14:creationId xmlns:p14="http://schemas.microsoft.com/office/powerpoint/2010/main" val="7304164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e 5"/>
          <p:cNvGrpSpPr/>
          <p:nvPr/>
        </p:nvGrpSpPr>
        <p:grpSpPr>
          <a:xfrm>
            <a:off x="8028384" y="188639"/>
            <a:ext cx="994183" cy="936105"/>
            <a:chOff x="8028384" y="188639"/>
            <a:chExt cx="994183" cy="936105"/>
          </a:xfrm>
        </p:grpSpPr>
        <p:pic>
          <p:nvPicPr>
            <p:cNvPr id="4" name="Billed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69066" y="188639"/>
              <a:ext cx="764326" cy="728791"/>
            </a:xfrm>
            <a:prstGeom prst="rect">
              <a:avLst/>
            </a:prstGeom>
          </p:spPr>
        </p:pic>
        <p:sp>
          <p:nvSpPr>
            <p:cNvPr id="5" name="Tekstboks 4"/>
            <p:cNvSpPr txBox="1"/>
            <p:nvPr/>
          </p:nvSpPr>
          <p:spPr>
            <a:xfrm>
              <a:off x="8028384" y="786190"/>
              <a:ext cx="994183" cy="338554"/>
            </a:xfrm>
            <a:prstGeom prst="rect">
              <a:avLst/>
            </a:prstGeom>
            <a:noFill/>
          </p:spPr>
          <p:txBody>
            <a:bodyPr wrap="none" rtlCol="0">
              <a:spAutoFit/>
            </a:bodyPr>
            <a:lstStyle/>
            <a:p>
              <a:pPr algn="ctr"/>
              <a:r>
                <a:rPr lang="da-DK" sz="800" dirty="0" smtClean="0">
                  <a:solidFill>
                    <a:prstClr val="white"/>
                  </a:solidFill>
                  <a:latin typeface="Calibri" panose="020F0502020204030204" pitchFamily="34" charset="0"/>
                </a:rPr>
                <a:t>UDVIKLINGSRÅDET </a:t>
              </a:r>
            </a:p>
            <a:p>
              <a:pPr algn="ctr"/>
              <a:r>
                <a:rPr lang="da-DK" sz="800" dirty="0" smtClean="0">
                  <a:solidFill>
                    <a:prstClr val="white"/>
                  </a:solidFill>
                  <a:latin typeface="Calibri" panose="020F0502020204030204" pitchFamily="34" charset="0"/>
                </a:rPr>
                <a:t>VARDE BY</a:t>
              </a:r>
              <a:endParaRPr lang="da-DK" sz="800" dirty="0">
                <a:solidFill>
                  <a:prstClr val="white"/>
                </a:solidFill>
                <a:latin typeface="Calibri" panose="020F0502020204030204" pitchFamily="34" charset="0"/>
              </a:endParaRPr>
            </a:p>
          </p:txBody>
        </p:sp>
      </p:grpSp>
      <p:sp>
        <p:nvSpPr>
          <p:cNvPr id="7" name="Titel 1"/>
          <p:cNvSpPr txBox="1">
            <a:spLocks/>
          </p:cNvSpPr>
          <p:nvPr/>
        </p:nvSpPr>
        <p:spPr>
          <a:xfrm>
            <a:off x="467544" y="188640"/>
            <a:ext cx="8219256" cy="1440160"/>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r>
              <a:rPr lang="da-DK" dirty="0" smtClean="0">
                <a:solidFill>
                  <a:srgbClr val="D6ECFF">
                    <a:satMod val="200000"/>
                  </a:srgbClr>
                </a:solidFill>
                <a:latin typeface="Calibri" panose="020F0502020204030204" pitchFamily="34" charset="0"/>
              </a:rPr>
              <a:t>Søndergade/Ribevej</a:t>
            </a:r>
          </a:p>
          <a:p>
            <a:r>
              <a:rPr lang="da-DK" spc="0" dirty="0" smtClean="0">
                <a:solidFill>
                  <a:srgbClr val="3FAF01"/>
                </a:solidFill>
                <a:latin typeface="Calibri" panose="020F0502020204030204" pitchFamily="34" charset="0"/>
              </a:rPr>
              <a:t>I DEN NÆRMESTE FREMTID</a:t>
            </a:r>
            <a:endParaRPr lang="da-DK" spc="0" dirty="0">
              <a:solidFill>
                <a:srgbClr val="3FAF01"/>
              </a:solidFill>
              <a:latin typeface="Calibri" panose="020F0502020204030204" pitchFamily="34" charset="0"/>
            </a:endParaRPr>
          </a:p>
        </p:txBody>
      </p:sp>
      <p:sp>
        <p:nvSpPr>
          <p:cNvPr id="25" name="Titel 1"/>
          <p:cNvSpPr txBox="1">
            <a:spLocks/>
          </p:cNvSpPr>
          <p:nvPr/>
        </p:nvSpPr>
        <p:spPr>
          <a:xfrm>
            <a:off x="3384664" y="1910300"/>
            <a:ext cx="2699504" cy="4434775"/>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pPr algn="ctr"/>
            <a:r>
              <a:rPr lang="da-DK" sz="2400" spc="0" dirty="0" smtClean="0">
                <a:solidFill>
                  <a:srgbClr val="D6ECFF">
                    <a:satMod val="200000"/>
                  </a:srgbClr>
                </a:solidFill>
                <a:latin typeface="Calibri" panose="020F0502020204030204" pitchFamily="34" charset="0"/>
              </a:rPr>
              <a:t>Fornyelse og klipning af bede.</a:t>
            </a:r>
          </a:p>
          <a:p>
            <a:pPr algn="ctr"/>
            <a:endParaRPr lang="da-DK" sz="2400" spc="0" dirty="0">
              <a:solidFill>
                <a:srgbClr val="D6ECFF">
                  <a:satMod val="200000"/>
                </a:srgbClr>
              </a:solidFill>
              <a:latin typeface="Calibri" panose="020F0502020204030204" pitchFamily="34" charset="0"/>
            </a:endParaRPr>
          </a:p>
          <a:p>
            <a:pPr algn="ctr"/>
            <a:r>
              <a:rPr lang="da-DK" sz="2400" spc="0" dirty="0" smtClean="0">
                <a:solidFill>
                  <a:srgbClr val="D6ECFF">
                    <a:satMod val="200000"/>
                  </a:srgbClr>
                </a:solidFill>
                <a:latin typeface="Calibri" panose="020F0502020204030204" pitchFamily="34" charset="0"/>
              </a:rPr>
              <a:t>Bænk opstilles</a:t>
            </a:r>
          </a:p>
          <a:p>
            <a:pPr algn="ctr"/>
            <a:endParaRPr lang="da-DK" sz="2400" spc="0" dirty="0">
              <a:solidFill>
                <a:srgbClr val="D6ECFF">
                  <a:satMod val="200000"/>
                </a:srgbClr>
              </a:solidFill>
              <a:latin typeface="Calibri" panose="020F0502020204030204" pitchFamily="34" charset="0"/>
            </a:endParaRPr>
          </a:p>
          <a:p>
            <a:pPr algn="ctr"/>
            <a:r>
              <a:rPr lang="da-DK" sz="2400" spc="0" dirty="0" smtClean="0">
                <a:solidFill>
                  <a:srgbClr val="D6ECFF">
                    <a:satMod val="200000"/>
                  </a:srgbClr>
                </a:solidFill>
                <a:latin typeface="Calibri" panose="020F0502020204030204" pitchFamily="34" charset="0"/>
              </a:rPr>
              <a:t>Beplantning af nogle helleanlæg</a:t>
            </a:r>
          </a:p>
          <a:p>
            <a:pPr algn="ctr"/>
            <a:endParaRPr lang="da-DK" sz="2400" spc="0" dirty="0">
              <a:solidFill>
                <a:srgbClr val="D6ECFF">
                  <a:satMod val="200000"/>
                </a:srgbClr>
              </a:solidFill>
              <a:latin typeface="Calibri" panose="020F0502020204030204" pitchFamily="34" charset="0"/>
            </a:endParaRPr>
          </a:p>
          <a:p>
            <a:pPr algn="ctr"/>
            <a:r>
              <a:rPr lang="da-DK" sz="2400" spc="0" dirty="0" smtClean="0">
                <a:solidFill>
                  <a:srgbClr val="D6ECFF">
                    <a:satMod val="200000"/>
                  </a:srgbClr>
                </a:solidFill>
                <a:latin typeface="Calibri" panose="020F0502020204030204" pitchFamily="34" charset="0"/>
              </a:rPr>
              <a:t>Nyt asfalt og afstribning</a:t>
            </a:r>
            <a:endParaRPr lang="da-DK" sz="2400" spc="0" dirty="0">
              <a:solidFill>
                <a:srgbClr val="D6ECFF">
                  <a:satMod val="200000"/>
                </a:srgbClr>
              </a:solidFill>
              <a:latin typeface="Calibri" panose="020F0502020204030204" pitchFamily="34" charset="0"/>
            </a:endParaRPr>
          </a:p>
        </p:txBody>
      </p:sp>
      <p:pic>
        <p:nvPicPr>
          <p:cNvPr id="2" name="Billed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9268" y="1910302"/>
            <a:ext cx="2736964" cy="2119313"/>
          </a:xfrm>
          <a:prstGeom prst="rect">
            <a:avLst/>
          </a:prstGeom>
        </p:spPr>
      </p:pic>
      <p:pic>
        <p:nvPicPr>
          <p:cNvPr id="8" name="Billed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9268" y="4223412"/>
            <a:ext cx="2736963" cy="2157916"/>
          </a:xfrm>
          <a:prstGeom prst="rect">
            <a:avLst/>
          </a:prstGeom>
        </p:spPr>
      </p:pic>
      <p:sp>
        <p:nvSpPr>
          <p:cNvPr id="11" name="Ellipse 10"/>
          <p:cNvSpPr/>
          <p:nvPr/>
        </p:nvSpPr>
        <p:spPr>
          <a:xfrm>
            <a:off x="7236296" y="1775140"/>
            <a:ext cx="1080120" cy="1080120"/>
          </a:xfrm>
          <a:prstGeom prst="ellipse">
            <a:avLst/>
          </a:prstGeom>
          <a:noFill/>
          <a:ln w="57150">
            <a:solidFill>
              <a:srgbClr val="3FA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Ellipse 15"/>
          <p:cNvSpPr/>
          <p:nvPr/>
        </p:nvSpPr>
        <p:spPr>
          <a:xfrm rot="19729855">
            <a:off x="6749981" y="5464264"/>
            <a:ext cx="1080120" cy="648072"/>
          </a:xfrm>
          <a:prstGeom prst="ellipse">
            <a:avLst/>
          </a:prstGeom>
          <a:noFill/>
          <a:ln w="57150">
            <a:solidFill>
              <a:srgbClr val="3FA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 name="Ellipse 17"/>
          <p:cNvSpPr/>
          <p:nvPr/>
        </p:nvSpPr>
        <p:spPr>
          <a:xfrm rot="2800761">
            <a:off x="6755854" y="4647492"/>
            <a:ext cx="540060" cy="843609"/>
          </a:xfrm>
          <a:prstGeom prst="ellipse">
            <a:avLst/>
          </a:prstGeom>
          <a:noFill/>
          <a:ln w="57150">
            <a:solidFill>
              <a:srgbClr val="3FA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3" name="Billed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0679" y="1910301"/>
            <a:ext cx="2825751" cy="2119313"/>
          </a:xfrm>
          <a:prstGeom prst="rect">
            <a:avLst/>
          </a:prstGeom>
        </p:spPr>
      </p:pic>
      <p:pic>
        <p:nvPicPr>
          <p:cNvPr id="15" name="Billed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7544" y="4223412"/>
            <a:ext cx="2828885" cy="2157916"/>
          </a:xfrm>
          <a:prstGeom prst="rect">
            <a:avLst/>
          </a:prstGeom>
        </p:spPr>
      </p:pic>
    </p:spTree>
    <p:extLst>
      <p:ext uri="{BB962C8B-B14F-4D97-AF65-F5344CB8AC3E}">
        <p14:creationId xmlns:p14="http://schemas.microsoft.com/office/powerpoint/2010/main" val="28257050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e 5"/>
          <p:cNvGrpSpPr/>
          <p:nvPr/>
        </p:nvGrpSpPr>
        <p:grpSpPr>
          <a:xfrm>
            <a:off x="8028384" y="188639"/>
            <a:ext cx="994183" cy="936105"/>
            <a:chOff x="8028384" y="188639"/>
            <a:chExt cx="994183" cy="936105"/>
          </a:xfrm>
        </p:grpSpPr>
        <p:pic>
          <p:nvPicPr>
            <p:cNvPr id="4" name="Billed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69066" y="188639"/>
              <a:ext cx="764326" cy="728791"/>
            </a:xfrm>
            <a:prstGeom prst="rect">
              <a:avLst/>
            </a:prstGeom>
          </p:spPr>
        </p:pic>
        <p:sp>
          <p:nvSpPr>
            <p:cNvPr id="5" name="Tekstboks 4"/>
            <p:cNvSpPr txBox="1"/>
            <p:nvPr/>
          </p:nvSpPr>
          <p:spPr>
            <a:xfrm>
              <a:off x="8028384" y="786190"/>
              <a:ext cx="994183" cy="338554"/>
            </a:xfrm>
            <a:prstGeom prst="rect">
              <a:avLst/>
            </a:prstGeom>
            <a:noFill/>
          </p:spPr>
          <p:txBody>
            <a:bodyPr wrap="none" rtlCol="0">
              <a:spAutoFit/>
            </a:bodyPr>
            <a:lstStyle/>
            <a:p>
              <a:pPr algn="ctr"/>
              <a:r>
                <a:rPr lang="da-DK" sz="800" dirty="0" smtClean="0">
                  <a:solidFill>
                    <a:prstClr val="white"/>
                  </a:solidFill>
                  <a:latin typeface="Calibri" panose="020F0502020204030204" pitchFamily="34" charset="0"/>
                </a:rPr>
                <a:t>UDVIKLINGSRÅDET </a:t>
              </a:r>
            </a:p>
            <a:p>
              <a:pPr algn="ctr"/>
              <a:r>
                <a:rPr lang="da-DK" sz="800" dirty="0" smtClean="0">
                  <a:solidFill>
                    <a:prstClr val="white"/>
                  </a:solidFill>
                  <a:latin typeface="Calibri" panose="020F0502020204030204" pitchFamily="34" charset="0"/>
                </a:rPr>
                <a:t>VARDE BY</a:t>
              </a:r>
              <a:endParaRPr lang="da-DK" sz="800" dirty="0">
                <a:solidFill>
                  <a:prstClr val="white"/>
                </a:solidFill>
                <a:latin typeface="Calibri" panose="020F0502020204030204" pitchFamily="34" charset="0"/>
              </a:endParaRPr>
            </a:p>
          </p:txBody>
        </p:sp>
      </p:grpSp>
      <p:sp>
        <p:nvSpPr>
          <p:cNvPr id="7" name="Titel 1"/>
          <p:cNvSpPr txBox="1">
            <a:spLocks/>
          </p:cNvSpPr>
          <p:nvPr/>
        </p:nvSpPr>
        <p:spPr>
          <a:xfrm>
            <a:off x="467544" y="188640"/>
            <a:ext cx="8219256" cy="1440160"/>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r>
              <a:rPr lang="da-DK" spc="0" dirty="0" smtClean="0">
                <a:solidFill>
                  <a:srgbClr val="D6ECFF">
                    <a:satMod val="200000"/>
                  </a:srgbClr>
                </a:solidFill>
                <a:latin typeface="Calibri" panose="020F0502020204030204" pitchFamily="34" charset="0"/>
              </a:rPr>
              <a:t>Nysø</a:t>
            </a:r>
            <a:endParaRPr lang="da-DK" spc="0" dirty="0" smtClean="0">
              <a:solidFill>
                <a:srgbClr val="D6ECFF">
                  <a:satMod val="200000"/>
                </a:srgbClr>
              </a:solidFill>
              <a:latin typeface="Calibri" panose="020F0502020204030204" pitchFamily="34" charset="0"/>
            </a:endParaRPr>
          </a:p>
          <a:p>
            <a:r>
              <a:rPr lang="da-DK" spc="0" dirty="0" smtClean="0">
                <a:solidFill>
                  <a:srgbClr val="3FAF01"/>
                </a:solidFill>
                <a:latin typeface="Calibri" panose="020F0502020204030204" pitchFamily="34" charset="0"/>
              </a:rPr>
              <a:t>CYKELSTI TIL HUNDESKOVEN</a:t>
            </a:r>
            <a:endParaRPr lang="da-DK" spc="0" dirty="0">
              <a:solidFill>
                <a:srgbClr val="3FAF01"/>
              </a:solidFill>
              <a:latin typeface="Calibri" panose="020F0502020204030204" pitchFamily="34" charset="0"/>
            </a:endParaRPr>
          </a:p>
        </p:txBody>
      </p:sp>
      <p:sp>
        <p:nvSpPr>
          <p:cNvPr id="25" name="Titel 1"/>
          <p:cNvSpPr txBox="1">
            <a:spLocks/>
          </p:cNvSpPr>
          <p:nvPr/>
        </p:nvSpPr>
        <p:spPr>
          <a:xfrm>
            <a:off x="6145247" y="2276872"/>
            <a:ext cx="2699504" cy="4334935"/>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r>
              <a:rPr lang="da-DK" sz="2800" spc="0" dirty="0">
                <a:latin typeface="Calibri" panose="020F0502020204030204" pitchFamily="34" charset="0"/>
                <a:cs typeface="Calibri" panose="020F0502020204030204" pitchFamily="34" charset="0"/>
              </a:rPr>
              <a:t>En trafiktælling fra 2013 på Roustvej: </a:t>
            </a:r>
            <a:endParaRPr lang="da-DK" sz="2800" spc="0" dirty="0" smtClean="0">
              <a:latin typeface="Calibri" panose="020F0502020204030204" pitchFamily="34" charset="0"/>
              <a:cs typeface="Calibri" panose="020F0502020204030204" pitchFamily="34" charset="0"/>
            </a:endParaRPr>
          </a:p>
          <a:p>
            <a:r>
              <a:rPr lang="da-DK" sz="2800" spc="0" dirty="0" smtClean="0">
                <a:latin typeface="Calibri" panose="020F0502020204030204" pitchFamily="34" charset="0"/>
                <a:cs typeface="Calibri" panose="020F0502020204030204" pitchFamily="34" charset="0"/>
              </a:rPr>
              <a:t>1086 </a:t>
            </a:r>
            <a:r>
              <a:rPr lang="da-DK" sz="2800" spc="0" dirty="0">
                <a:latin typeface="Calibri" panose="020F0502020204030204" pitchFamily="34" charset="0"/>
                <a:cs typeface="Calibri" panose="020F0502020204030204" pitchFamily="34" charset="0"/>
              </a:rPr>
              <a:t>køretøjer, heraf 338 lastbiler og </a:t>
            </a:r>
            <a:endParaRPr lang="da-DK" sz="2800" spc="0" dirty="0" smtClean="0">
              <a:latin typeface="Calibri" panose="020F0502020204030204" pitchFamily="34" charset="0"/>
              <a:cs typeface="Calibri" panose="020F0502020204030204" pitchFamily="34" charset="0"/>
            </a:endParaRPr>
          </a:p>
          <a:p>
            <a:r>
              <a:rPr lang="da-DK" sz="2800" spc="0" dirty="0" smtClean="0">
                <a:latin typeface="Calibri" panose="020F0502020204030204" pitchFamily="34" charset="0"/>
                <a:cs typeface="Calibri" panose="020F0502020204030204" pitchFamily="34" charset="0"/>
              </a:rPr>
              <a:t>31 cyklister</a:t>
            </a:r>
          </a:p>
          <a:p>
            <a:r>
              <a:rPr lang="da-DK" sz="2800" spc="0" dirty="0" smtClean="0">
                <a:latin typeface="Calibri" panose="020F0502020204030204" pitchFamily="34" charset="0"/>
                <a:cs typeface="Calibri" panose="020F0502020204030204" pitchFamily="34" charset="0"/>
              </a:rPr>
              <a:t>- pr. døgn</a:t>
            </a:r>
            <a:endParaRPr lang="da-DK" sz="2800" spc="0" dirty="0">
              <a:latin typeface="Calibri" panose="020F0502020204030204" pitchFamily="34" charset="0"/>
              <a:cs typeface="Calibri" panose="020F0502020204030204" pitchFamily="34" charset="0"/>
            </a:endParaRPr>
          </a:p>
        </p:txBody>
      </p:sp>
      <p:pic>
        <p:nvPicPr>
          <p:cNvPr id="10" name="Billed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945" y="1643567"/>
            <a:ext cx="5401056" cy="4968240"/>
          </a:xfrm>
          <a:prstGeom prst="rect">
            <a:avLst/>
          </a:prstGeom>
        </p:spPr>
      </p:pic>
      <p:cxnSp>
        <p:nvCxnSpPr>
          <p:cNvPr id="14" name="Lige forbindelse 13"/>
          <p:cNvCxnSpPr/>
          <p:nvPr/>
        </p:nvCxnSpPr>
        <p:spPr>
          <a:xfrm>
            <a:off x="1403648" y="2636912"/>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Lige forbindelse 18"/>
          <p:cNvCxnSpPr/>
          <p:nvPr/>
        </p:nvCxnSpPr>
        <p:spPr>
          <a:xfrm>
            <a:off x="1403648" y="2636912"/>
            <a:ext cx="3330768" cy="280831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63343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p:cNvPicPr>
            <a:picLocks noChangeAspect="1"/>
          </p:cNvPicPr>
          <p:nvPr/>
        </p:nvPicPr>
        <p:blipFill rotWithShape="1">
          <a:blip r:embed="rId2" cstate="print">
            <a:extLst>
              <a:ext uri="{28A0092B-C50C-407E-A947-70E740481C1C}">
                <a14:useLocalDpi xmlns:a14="http://schemas.microsoft.com/office/drawing/2010/main" val="0"/>
              </a:ext>
            </a:extLst>
          </a:blip>
          <a:srcRect l="25978" t="17199" r="45326"/>
          <a:stretch/>
        </p:blipFill>
        <p:spPr>
          <a:xfrm>
            <a:off x="-14201" y="0"/>
            <a:ext cx="2623931" cy="5678488"/>
          </a:xfrm>
          <a:prstGeom prst="rect">
            <a:avLst/>
          </a:prstGeom>
        </p:spPr>
      </p:pic>
      <p:grpSp>
        <p:nvGrpSpPr>
          <p:cNvPr id="6" name="Gruppe 5"/>
          <p:cNvGrpSpPr/>
          <p:nvPr/>
        </p:nvGrpSpPr>
        <p:grpSpPr>
          <a:xfrm>
            <a:off x="8028384" y="188639"/>
            <a:ext cx="994183" cy="936105"/>
            <a:chOff x="8028384" y="188639"/>
            <a:chExt cx="994183" cy="936105"/>
          </a:xfrm>
        </p:grpSpPr>
        <p:pic>
          <p:nvPicPr>
            <p:cNvPr id="4" name="Billed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69066" y="188639"/>
              <a:ext cx="764326" cy="728791"/>
            </a:xfrm>
            <a:prstGeom prst="rect">
              <a:avLst/>
            </a:prstGeom>
          </p:spPr>
        </p:pic>
        <p:sp>
          <p:nvSpPr>
            <p:cNvPr id="5" name="Tekstboks 4"/>
            <p:cNvSpPr txBox="1"/>
            <p:nvPr/>
          </p:nvSpPr>
          <p:spPr>
            <a:xfrm>
              <a:off x="8028384" y="786190"/>
              <a:ext cx="994183" cy="338554"/>
            </a:xfrm>
            <a:prstGeom prst="rect">
              <a:avLst/>
            </a:prstGeom>
            <a:noFill/>
          </p:spPr>
          <p:txBody>
            <a:bodyPr wrap="none" rtlCol="0">
              <a:spAutoFit/>
            </a:bodyPr>
            <a:lstStyle/>
            <a:p>
              <a:pPr algn="ctr"/>
              <a:r>
                <a:rPr lang="da-DK" sz="800" dirty="0" smtClean="0">
                  <a:latin typeface="Calibri" panose="020F0502020204030204" pitchFamily="34" charset="0"/>
                </a:rPr>
                <a:t>UDVIKLINGSRÅDET </a:t>
              </a:r>
            </a:p>
            <a:p>
              <a:pPr algn="ctr"/>
              <a:r>
                <a:rPr lang="da-DK" sz="800" dirty="0" smtClean="0">
                  <a:latin typeface="Calibri" panose="020F0502020204030204" pitchFamily="34" charset="0"/>
                </a:rPr>
                <a:t>VARDE BY</a:t>
              </a:r>
              <a:endParaRPr lang="da-DK" sz="800" dirty="0">
                <a:latin typeface="Calibri" panose="020F0502020204030204" pitchFamily="34" charset="0"/>
              </a:endParaRPr>
            </a:p>
          </p:txBody>
        </p:sp>
      </p:grpSp>
      <p:pic>
        <p:nvPicPr>
          <p:cNvPr id="3079"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15816" y="1770149"/>
            <a:ext cx="2623931" cy="2116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el 1"/>
          <p:cNvSpPr txBox="1">
            <a:spLocks/>
          </p:cNvSpPr>
          <p:nvPr/>
        </p:nvSpPr>
        <p:spPr>
          <a:xfrm>
            <a:off x="323528" y="188640"/>
            <a:ext cx="5472608" cy="766828"/>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r>
              <a:rPr lang="da-DK" dirty="0" smtClean="0">
                <a:latin typeface="Calibri" panose="020F0502020204030204" pitchFamily="34" charset="0"/>
              </a:rPr>
              <a:t>Middelalderfestival</a:t>
            </a:r>
            <a:endParaRPr lang="da-DK" dirty="0">
              <a:latin typeface="Calibri" panose="020F0502020204030204" pitchFamily="34" charset="0"/>
            </a:endParaRPr>
          </a:p>
        </p:txBody>
      </p:sp>
      <p:sp>
        <p:nvSpPr>
          <p:cNvPr id="9" name="Titel 1"/>
          <p:cNvSpPr txBox="1">
            <a:spLocks/>
          </p:cNvSpPr>
          <p:nvPr/>
        </p:nvSpPr>
        <p:spPr>
          <a:xfrm>
            <a:off x="2771800" y="955468"/>
            <a:ext cx="5184576" cy="805378"/>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r>
              <a:rPr lang="da-DK" sz="3600" dirty="0" smtClean="0">
                <a:solidFill>
                  <a:srgbClr val="3FAF01"/>
                </a:solidFill>
                <a:latin typeface="Calibri" panose="020F0502020204030204" pitchFamily="34" charset="0"/>
              </a:rPr>
              <a:t>Byen brænder !!!</a:t>
            </a:r>
            <a:endParaRPr lang="da-DK" sz="3600" dirty="0">
              <a:solidFill>
                <a:srgbClr val="3FAF01"/>
              </a:solidFill>
              <a:latin typeface="Calibri" panose="020F0502020204030204" pitchFamily="34" charset="0"/>
            </a:endParaRPr>
          </a:p>
        </p:txBody>
      </p:sp>
      <p:pic>
        <p:nvPicPr>
          <p:cNvPr id="10" name="Billed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26084" y="1770148"/>
            <a:ext cx="2822380" cy="2116785"/>
          </a:xfrm>
          <a:prstGeom prst="rect">
            <a:avLst/>
          </a:prstGeom>
        </p:spPr>
      </p:pic>
      <p:pic>
        <p:nvPicPr>
          <p:cNvPr id="11" name="Billed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26084" y="4426560"/>
            <a:ext cx="2822380" cy="2116784"/>
          </a:xfrm>
          <a:prstGeom prst="rect">
            <a:avLst/>
          </a:prstGeom>
        </p:spPr>
      </p:pic>
      <p:pic>
        <p:nvPicPr>
          <p:cNvPr id="12" name="Billede 11"/>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rcRect t="20092"/>
          <a:stretch/>
        </p:blipFill>
        <p:spPr>
          <a:xfrm>
            <a:off x="-11968" y="4153923"/>
            <a:ext cx="4511960" cy="2704077"/>
          </a:xfrm>
          <a:prstGeom prst="rect">
            <a:avLst/>
          </a:prstGeom>
        </p:spPr>
      </p:pic>
    </p:spTree>
    <p:extLst>
      <p:ext uri="{BB962C8B-B14F-4D97-AF65-F5344CB8AC3E}">
        <p14:creationId xmlns:p14="http://schemas.microsoft.com/office/powerpoint/2010/main" val="17991841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e 5"/>
          <p:cNvGrpSpPr/>
          <p:nvPr/>
        </p:nvGrpSpPr>
        <p:grpSpPr>
          <a:xfrm>
            <a:off x="8028384" y="188639"/>
            <a:ext cx="994183" cy="936105"/>
            <a:chOff x="8028384" y="188639"/>
            <a:chExt cx="994183" cy="936105"/>
          </a:xfrm>
        </p:grpSpPr>
        <p:pic>
          <p:nvPicPr>
            <p:cNvPr id="4" name="Billed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69066" y="188639"/>
              <a:ext cx="764326" cy="728791"/>
            </a:xfrm>
            <a:prstGeom prst="rect">
              <a:avLst/>
            </a:prstGeom>
          </p:spPr>
        </p:pic>
        <p:sp>
          <p:nvSpPr>
            <p:cNvPr id="5" name="Tekstboks 4"/>
            <p:cNvSpPr txBox="1"/>
            <p:nvPr/>
          </p:nvSpPr>
          <p:spPr>
            <a:xfrm>
              <a:off x="8028384" y="786190"/>
              <a:ext cx="994183" cy="338554"/>
            </a:xfrm>
            <a:prstGeom prst="rect">
              <a:avLst/>
            </a:prstGeom>
            <a:noFill/>
          </p:spPr>
          <p:txBody>
            <a:bodyPr wrap="none" rtlCol="0">
              <a:spAutoFit/>
            </a:bodyPr>
            <a:lstStyle/>
            <a:p>
              <a:pPr algn="ctr"/>
              <a:r>
                <a:rPr lang="da-DK" sz="800" dirty="0" smtClean="0">
                  <a:latin typeface="Calibri" panose="020F0502020204030204" pitchFamily="34" charset="0"/>
                </a:rPr>
                <a:t>UDVIKLINGSRÅDET </a:t>
              </a:r>
            </a:p>
            <a:p>
              <a:pPr algn="ctr"/>
              <a:r>
                <a:rPr lang="da-DK" sz="800" dirty="0" smtClean="0">
                  <a:latin typeface="Calibri" panose="020F0502020204030204" pitchFamily="34" charset="0"/>
                </a:rPr>
                <a:t>VARDE BY</a:t>
              </a:r>
              <a:endParaRPr lang="da-DK" sz="800" dirty="0">
                <a:latin typeface="Calibri" panose="020F0502020204030204" pitchFamily="34" charset="0"/>
              </a:endParaRPr>
            </a:p>
          </p:txBody>
        </p:sp>
      </p:grpSp>
      <p:sp>
        <p:nvSpPr>
          <p:cNvPr id="7" name="Titel 1"/>
          <p:cNvSpPr txBox="1">
            <a:spLocks/>
          </p:cNvSpPr>
          <p:nvPr/>
        </p:nvSpPr>
        <p:spPr>
          <a:xfrm>
            <a:off x="361554" y="188640"/>
            <a:ext cx="8325246" cy="766828"/>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r>
              <a:rPr lang="da-DK" spc="0" dirty="0" smtClean="0">
                <a:latin typeface="Calibri" panose="020F0502020204030204" pitchFamily="34" charset="0"/>
              </a:rPr>
              <a:t>Kommende arrangementer</a:t>
            </a:r>
            <a:endParaRPr lang="da-DK" spc="0" dirty="0">
              <a:latin typeface="Calibri" panose="020F0502020204030204" pitchFamily="34" charset="0"/>
            </a:endParaRPr>
          </a:p>
        </p:txBody>
      </p:sp>
      <p:pic>
        <p:nvPicPr>
          <p:cNvPr id="6147" name="Picture 3" descr="C:\Users\jens-pc1\Documents\Dokumenter-Jens\Udviklingsråd\FRELLO\Frello kunstmur\kunstmuren på vadehavspladsen himlen fritlagt.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750" t="9472" r="8554" b="20516"/>
          <a:stretch/>
        </p:blipFill>
        <p:spPr bwMode="auto">
          <a:xfrm>
            <a:off x="1" y="572055"/>
            <a:ext cx="9124584" cy="6329686"/>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0" name="Titel 1"/>
          <p:cNvSpPr txBox="1">
            <a:spLocks/>
          </p:cNvSpPr>
          <p:nvPr/>
        </p:nvSpPr>
        <p:spPr>
          <a:xfrm>
            <a:off x="678829" y="1254706"/>
            <a:ext cx="7772400" cy="5342646"/>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r>
              <a:rPr lang="da-DK" sz="2800" spc="0" dirty="0" smtClean="0">
                <a:solidFill>
                  <a:schemeClr val="accent1"/>
                </a:solidFill>
                <a:latin typeface="Calibri" panose="020F0502020204030204" pitchFamily="34" charset="0"/>
              </a:rPr>
              <a:t>BOLIG- OG LIVSSTILMESSE PÅ FRITIDSCENTRET</a:t>
            </a:r>
          </a:p>
          <a:p>
            <a:endParaRPr lang="da-DK" sz="2800" spc="0" dirty="0">
              <a:solidFill>
                <a:schemeClr val="accent1"/>
              </a:solidFill>
              <a:latin typeface="Calibri" panose="020F0502020204030204" pitchFamily="34" charset="0"/>
            </a:endParaRPr>
          </a:p>
          <a:p>
            <a:r>
              <a:rPr lang="da-DK" sz="2800" spc="0" dirty="0" smtClean="0">
                <a:solidFill>
                  <a:schemeClr val="accent1"/>
                </a:solidFill>
                <a:latin typeface="Calibri" panose="020F0502020204030204" pitchFamily="34" charset="0"/>
              </a:rPr>
              <a:t>JULEMESSE HOS VARDE BILER</a:t>
            </a:r>
          </a:p>
          <a:p>
            <a:endParaRPr lang="da-DK" sz="2800" spc="0" dirty="0">
              <a:solidFill>
                <a:schemeClr val="accent1"/>
              </a:solidFill>
              <a:latin typeface="Calibri" panose="020F0502020204030204" pitchFamily="34" charset="0"/>
            </a:endParaRPr>
          </a:p>
          <a:p>
            <a:endParaRPr lang="da-DK" sz="2600" dirty="0">
              <a:latin typeface="Calibri" panose="020F0502020204030204" pitchFamily="34" charset="0"/>
            </a:endParaRPr>
          </a:p>
          <a:p>
            <a:endParaRPr lang="da-DK" sz="2600" dirty="0" smtClean="0">
              <a:latin typeface="Calibri" panose="020F0502020204030204" pitchFamily="34" charset="0"/>
            </a:endParaRPr>
          </a:p>
          <a:p>
            <a:endParaRPr lang="da-DK" sz="2600" dirty="0">
              <a:latin typeface="Calibri" panose="020F0502020204030204" pitchFamily="34" charset="0"/>
            </a:endParaRPr>
          </a:p>
          <a:p>
            <a:endParaRPr lang="da-DK" sz="2600" dirty="0" smtClean="0">
              <a:latin typeface="Calibri" panose="020F0502020204030204" pitchFamily="34" charset="0"/>
            </a:endParaRPr>
          </a:p>
          <a:p>
            <a:endParaRPr lang="da-DK" sz="2600" dirty="0" smtClean="0">
              <a:latin typeface="Calibri" panose="020F0502020204030204" pitchFamily="34" charset="0"/>
            </a:endParaRPr>
          </a:p>
          <a:p>
            <a:endParaRPr lang="da-DK" sz="2600" dirty="0">
              <a:latin typeface="Calibri" panose="020F0502020204030204" pitchFamily="34" charset="0"/>
            </a:endParaRPr>
          </a:p>
          <a:p>
            <a:endParaRPr lang="da-DK" sz="2600" dirty="0" smtClean="0">
              <a:latin typeface="Calibri" panose="020F0502020204030204" pitchFamily="34" charset="0"/>
            </a:endParaRPr>
          </a:p>
          <a:p>
            <a:endParaRPr lang="da-DK" sz="2600" dirty="0" smtClean="0">
              <a:latin typeface="Calibri" panose="020F0502020204030204" pitchFamily="34" charset="0"/>
            </a:endParaRPr>
          </a:p>
          <a:p>
            <a:r>
              <a:rPr lang="da-DK" sz="2600" dirty="0" smtClean="0">
                <a:latin typeface="Calibri" panose="020F0502020204030204" pitchFamily="34" charset="0"/>
              </a:rPr>
              <a:t>Altid</a:t>
            </a:r>
            <a:r>
              <a:rPr lang="da-DK" sz="2600" dirty="0" smtClean="0">
                <a:latin typeface="Calibri" panose="020F0502020204030204" pitchFamily="34" charset="0"/>
              </a:rPr>
              <a:t> </a:t>
            </a:r>
            <a:r>
              <a:rPr lang="da-DK" sz="2600" dirty="0" smtClean="0">
                <a:latin typeface="Calibri" panose="020F0502020204030204" pitchFamily="34" charset="0"/>
              </a:rPr>
              <a:t>god respons  på vores roll-ups og udstillede modeller</a:t>
            </a:r>
          </a:p>
          <a:p>
            <a:endParaRPr lang="da-DK" sz="2600" dirty="0">
              <a:latin typeface="Calibri" panose="020F0502020204030204" pitchFamily="34" charset="0"/>
            </a:endParaRPr>
          </a:p>
          <a:p>
            <a:endParaRPr lang="da-DK" sz="2600" dirty="0" smtClean="0">
              <a:latin typeface="Calibri" panose="020F0502020204030204" pitchFamily="34" charset="0"/>
            </a:endParaRPr>
          </a:p>
          <a:p>
            <a:endParaRPr lang="da-DK" sz="2600" dirty="0">
              <a:latin typeface="Calibri" panose="020F0502020204030204" pitchFamily="34" charset="0"/>
            </a:endParaRPr>
          </a:p>
          <a:p>
            <a:endParaRPr lang="da-DK" sz="2600" dirty="0" smtClean="0">
              <a:latin typeface="Calibri" panose="020F0502020204030204" pitchFamily="34" charset="0"/>
            </a:endParaRPr>
          </a:p>
          <a:p>
            <a:endParaRPr lang="da-DK" sz="2600" dirty="0">
              <a:latin typeface="Calibri" panose="020F0502020204030204" pitchFamily="34" charset="0"/>
            </a:endParaRPr>
          </a:p>
          <a:p>
            <a:endParaRPr lang="da-DK" sz="2600" dirty="0" smtClean="0">
              <a:latin typeface="Calibri" panose="020F0502020204030204" pitchFamily="34" charset="0"/>
            </a:endParaRPr>
          </a:p>
          <a:p>
            <a:endParaRPr lang="da-DK" sz="2600" dirty="0">
              <a:latin typeface="Calibri" panose="020F0502020204030204" pitchFamily="34" charset="0"/>
            </a:endParaRPr>
          </a:p>
          <a:p>
            <a:endParaRPr lang="da-DK" sz="2600" dirty="0" smtClean="0">
              <a:latin typeface="Calibri" panose="020F0502020204030204" pitchFamily="34" charset="0"/>
            </a:endParaRPr>
          </a:p>
          <a:p>
            <a:r>
              <a:rPr lang="da-DK" sz="2600" dirty="0" smtClean="0">
                <a:latin typeface="Calibri" panose="020F0502020204030204" pitchFamily="34" charset="0"/>
              </a:rPr>
              <a:t>Mange syntes at </a:t>
            </a:r>
            <a:r>
              <a:rPr lang="da-DK" sz="2600" dirty="0" err="1" smtClean="0">
                <a:latin typeface="Calibri" panose="020F0502020204030204" pitchFamily="34" charset="0"/>
              </a:rPr>
              <a:t>Frello</a:t>
            </a:r>
            <a:r>
              <a:rPr lang="da-DK" sz="2600" dirty="0" smtClean="0">
                <a:latin typeface="Calibri" panose="020F0502020204030204" pitchFamily="34" charset="0"/>
              </a:rPr>
              <a:t>  kunstmur er en god idé</a:t>
            </a:r>
            <a:endParaRPr lang="da-DK" sz="2600" dirty="0">
              <a:latin typeface="Calibri" panose="020F0502020204030204" pitchFamily="34" charset="0"/>
            </a:endParaRPr>
          </a:p>
        </p:txBody>
      </p:sp>
    </p:spTree>
    <p:extLst>
      <p:ext uri="{BB962C8B-B14F-4D97-AF65-F5344CB8AC3E}">
        <p14:creationId xmlns:p14="http://schemas.microsoft.com/office/powerpoint/2010/main" val="32860179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914400" y="188640"/>
            <a:ext cx="7772400" cy="792088"/>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r>
              <a:rPr lang="da-DK" spc="0" dirty="0" smtClean="0">
                <a:solidFill>
                  <a:schemeClr val="accent1"/>
                </a:solidFill>
                <a:latin typeface="Calibri" panose="020F0502020204030204" pitchFamily="34" charset="0"/>
              </a:rPr>
              <a:t>FORLÆGNING AF TORVEGADE</a:t>
            </a:r>
            <a:endParaRPr lang="da-DK" spc="0" dirty="0" smtClean="0">
              <a:solidFill>
                <a:schemeClr val="accent1"/>
              </a:solidFill>
              <a:latin typeface="Calibri" panose="020F0502020204030204" pitchFamily="34" charset="0"/>
            </a:endParaRPr>
          </a:p>
        </p:txBody>
      </p:sp>
      <p:grpSp>
        <p:nvGrpSpPr>
          <p:cNvPr id="6" name="Gruppe 5"/>
          <p:cNvGrpSpPr/>
          <p:nvPr/>
        </p:nvGrpSpPr>
        <p:grpSpPr>
          <a:xfrm>
            <a:off x="8028384" y="188639"/>
            <a:ext cx="994183" cy="936105"/>
            <a:chOff x="8028384" y="188639"/>
            <a:chExt cx="994183" cy="936105"/>
          </a:xfrm>
        </p:grpSpPr>
        <p:pic>
          <p:nvPicPr>
            <p:cNvPr id="4" name="Billed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69066" y="188639"/>
              <a:ext cx="764326" cy="728791"/>
            </a:xfrm>
            <a:prstGeom prst="rect">
              <a:avLst/>
            </a:prstGeom>
          </p:spPr>
        </p:pic>
        <p:sp>
          <p:nvSpPr>
            <p:cNvPr id="5" name="Tekstboks 4"/>
            <p:cNvSpPr txBox="1"/>
            <p:nvPr/>
          </p:nvSpPr>
          <p:spPr>
            <a:xfrm>
              <a:off x="8028384" y="786190"/>
              <a:ext cx="994183" cy="338554"/>
            </a:xfrm>
            <a:prstGeom prst="rect">
              <a:avLst/>
            </a:prstGeom>
            <a:noFill/>
          </p:spPr>
          <p:txBody>
            <a:bodyPr wrap="none" rtlCol="0">
              <a:spAutoFit/>
            </a:bodyPr>
            <a:lstStyle/>
            <a:p>
              <a:pPr algn="ctr"/>
              <a:r>
                <a:rPr lang="da-DK" sz="800" dirty="0" smtClean="0">
                  <a:latin typeface="Calibri" panose="020F0502020204030204" pitchFamily="34" charset="0"/>
                </a:rPr>
                <a:t>UDVIKLINGSRÅDET </a:t>
              </a:r>
            </a:p>
            <a:p>
              <a:pPr algn="ctr"/>
              <a:r>
                <a:rPr lang="da-DK" sz="800" dirty="0" smtClean="0">
                  <a:latin typeface="Calibri" panose="020F0502020204030204" pitchFamily="34" charset="0"/>
                </a:rPr>
                <a:t>VARDE BY</a:t>
              </a:r>
              <a:endParaRPr lang="da-DK" sz="800" dirty="0">
                <a:latin typeface="Calibri" panose="020F0502020204030204" pitchFamily="34" charset="0"/>
              </a:endParaRPr>
            </a:p>
          </p:txBody>
        </p:sp>
      </p:grpSp>
      <p:pic>
        <p:nvPicPr>
          <p:cNvPr id="8" name="Billede 7"/>
          <p:cNvPicPr>
            <a:picLocks noChangeAspect="1"/>
          </p:cNvPicPr>
          <p:nvPr/>
        </p:nvPicPr>
        <p:blipFill rotWithShape="1">
          <a:blip r:embed="rId3">
            <a:extLst>
              <a:ext uri="{28A0092B-C50C-407E-A947-70E740481C1C}">
                <a14:useLocalDpi xmlns:a14="http://schemas.microsoft.com/office/drawing/2010/main" val="0"/>
              </a:ext>
            </a:extLst>
          </a:blip>
          <a:srcRect r="16405"/>
          <a:stretch/>
        </p:blipFill>
        <p:spPr>
          <a:xfrm>
            <a:off x="4431113" y="2708921"/>
            <a:ext cx="4496659" cy="3999960"/>
          </a:xfrm>
          <a:prstGeom prst="rect">
            <a:avLst/>
          </a:prstGeom>
        </p:spPr>
      </p:pic>
      <p:sp>
        <p:nvSpPr>
          <p:cNvPr id="9" name="Oval 2" descr="Granit"/>
          <p:cNvSpPr>
            <a:spLocks noChangeArrowheads="1"/>
          </p:cNvSpPr>
          <p:nvPr/>
        </p:nvSpPr>
        <p:spPr bwMode="auto">
          <a:xfrm rot="20400000">
            <a:off x="-466262" y="3144637"/>
            <a:ext cx="5017007" cy="3128528"/>
          </a:xfrm>
          <a:prstGeom prst="ellipse">
            <a:avLst/>
          </a:prstGeom>
          <a:blipFill dpi="0" rotWithShape="0">
            <a:blip r:embed="rId4">
              <a:alphaModFix amt="81000"/>
            </a:blip>
            <a:srcRect/>
            <a:tile tx="0" ty="0" sx="100000" sy="100000" flip="none" algn="tl"/>
          </a:blipFill>
          <a:ln w="28575">
            <a:solidFill>
              <a:srgbClr val="FF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1" name="Ellipse 10"/>
          <p:cNvSpPr/>
          <p:nvPr/>
        </p:nvSpPr>
        <p:spPr>
          <a:xfrm rot="19845811">
            <a:off x="6711608" y="3538558"/>
            <a:ext cx="360040" cy="22562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2" name="Billed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165979">
            <a:off x="-423323" y="1748875"/>
            <a:ext cx="4662054" cy="5376474"/>
          </a:xfrm>
          <a:prstGeom prst="rect">
            <a:avLst/>
          </a:prstGeom>
        </p:spPr>
      </p:pic>
      <p:sp>
        <p:nvSpPr>
          <p:cNvPr id="3" name="Pladsholder til indhold 2"/>
          <p:cNvSpPr txBox="1">
            <a:spLocks/>
          </p:cNvSpPr>
          <p:nvPr/>
        </p:nvSpPr>
        <p:spPr>
          <a:xfrm>
            <a:off x="1907704" y="908721"/>
            <a:ext cx="7020067" cy="1800200"/>
          </a:xfrm>
          <a:prstGeom prst="rect">
            <a:avLst/>
          </a:prstGeom>
        </p:spPr>
        <p:txBody>
          <a:bodyPr/>
          <a:lst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defTabSz="1144588"/>
            <a:r>
              <a:rPr lang="da-DK" sz="3200" dirty="0" smtClean="0">
                <a:latin typeface="Calibri" panose="020F0502020204030204" pitchFamily="34" charset="0"/>
              </a:rPr>
              <a:t>Skaber et nyt lille torv ved Brogade</a:t>
            </a:r>
            <a:endParaRPr lang="da-DK" sz="3200" dirty="0" smtClean="0">
              <a:latin typeface="Calibri" panose="020F0502020204030204" pitchFamily="34" charset="0"/>
            </a:endParaRPr>
          </a:p>
          <a:p>
            <a:pPr defTabSz="1144588"/>
            <a:r>
              <a:rPr lang="da-DK" sz="3200" dirty="0" smtClean="0">
                <a:latin typeface="Calibri" panose="020F0502020204030204" pitchFamily="34" charset="0"/>
              </a:rPr>
              <a:t>Trækker folk ned mod åen</a:t>
            </a:r>
            <a:endParaRPr lang="da-DK" sz="3200" dirty="0" smtClean="0">
              <a:latin typeface="Calibri" panose="020F0502020204030204" pitchFamily="34" charset="0"/>
            </a:endParaRPr>
          </a:p>
          <a:p>
            <a:pPr defTabSz="1144588"/>
            <a:r>
              <a:rPr lang="da-DK" sz="3200" dirty="0" smtClean="0">
                <a:latin typeface="Calibri" panose="020F0502020204030204" pitchFamily="34" charset="0"/>
              </a:rPr>
              <a:t>En WOW oplevelse</a:t>
            </a:r>
            <a:endParaRPr lang="da-DK" sz="3200" dirty="0" smtClean="0">
              <a:latin typeface="Calibri" panose="020F0502020204030204" pitchFamily="34" charset="0"/>
            </a:endParaRPr>
          </a:p>
        </p:txBody>
      </p:sp>
      <p:cxnSp>
        <p:nvCxnSpPr>
          <p:cNvPr id="14" name="Lige forbindelse 13"/>
          <p:cNvCxnSpPr>
            <a:stCxn id="11" idx="2"/>
          </p:cNvCxnSpPr>
          <p:nvPr/>
        </p:nvCxnSpPr>
        <p:spPr>
          <a:xfrm>
            <a:off x="6679442" y="3717032"/>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Lige forbindelse 15"/>
          <p:cNvCxnSpPr>
            <a:endCxn id="11" idx="2"/>
          </p:cNvCxnSpPr>
          <p:nvPr/>
        </p:nvCxnSpPr>
        <p:spPr>
          <a:xfrm flipV="1">
            <a:off x="4431113" y="3739293"/>
            <a:ext cx="2303428" cy="43493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9877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e 5"/>
          <p:cNvGrpSpPr/>
          <p:nvPr/>
        </p:nvGrpSpPr>
        <p:grpSpPr>
          <a:xfrm>
            <a:off x="8028384" y="188639"/>
            <a:ext cx="994183" cy="936105"/>
            <a:chOff x="8028384" y="188639"/>
            <a:chExt cx="994183" cy="936105"/>
          </a:xfrm>
        </p:grpSpPr>
        <p:pic>
          <p:nvPicPr>
            <p:cNvPr id="4" name="Billed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69066" y="188639"/>
              <a:ext cx="764326" cy="728791"/>
            </a:xfrm>
            <a:prstGeom prst="rect">
              <a:avLst/>
            </a:prstGeom>
          </p:spPr>
        </p:pic>
        <p:sp>
          <p:nvSpPr>
            <p:cNvPr id="5" name="Tekstboks 4"/>
            <p:cNvSpPr txBox="1"/>
            <p:nvPr/>
          </p:nvSpPr>
          <p:spPr>
            <a:xfrm>
              <a:off x="8028384" y="786190"/>
              <a:ext cx="994183" cy="338554"/>
            </a:xfrm>
            <a:prstGeom prst="rect">
              <a:avLst/>
            </a:prstGeom>
            <a:noFill/>
          </p:spPr>
          <p:txBody>
            <a:bodyPr wrap="none" rtlCol="0">
              <a:spAutoFit/>
            </a:bodyPr>
            <a:lstStyle/>
            <a:p>
              <a:pPr algn="ctr"/>
              <a:r>
                <a:rPr lang="da-DK" sz="800" dirty="0" smtClean="0">
                  <a:latin typeface="Calibri" panose="020F0502020204030204" pitchFamily="34" charset="0"/>
                </a:rPr>
                <a:t>UDVIKLINGSRÅDET </a:t>
              </a:r>
            </a:p>
            <a:p>
              <a:pPr algn="ctr"/>
              <a:r>
                <a:rPr lang="da-DK" sz="800" dirty="0" smtClean="0">
                  <a:latin typeface="Calibri" panose="020F0502020204030204" pitchFamily="34" charset="0"/>
                </a:rPr>
                <a:t>VARDE BY</a:t>
              </a:r>
              <a:endParaRPr lang="da-DK" sz="800" dirty="0">
                <a:latin typeface="Calibri" panose="020F0502020204030204" pitchFamily="34" charset="0"/>
              </a:endParaRPr>
            </a:p>
          </p:txBody>
        </p:sp>
      </p:grpSp>
      <p:sp>
        <p:nvSpPr>
          <p:cNvPr id="7" name="Titel 1"/>
          <p:cNvSpPr txBox="1">
            <a:spLocks/>
          </p:cNvSpPr>
          <p:nvPr/>
        </p:nvSpPr>
        <p:spPr>
          <a:xfrm>
            <a:off x="678829" y="188640"/>
            <a:ext cx="8007971" cy="766828"/>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r>
              <a:rPr lang="da-DK" dirty="0" smtClean="0">
                <a:latin typeface="Calibri" panose="020F0502020204030204" pitchFamily="34" charset="0"/>
              </a:rPr>
              <a:t>Beretning</a:t>
            </a:r>
            <a:endParaRPr lang="da-DK" dirty="0">
              <a:latin typeface="Calibri" panose="020F0502020204030204" pitchFamily="34" charset="0"/>
            </a:endParaRPr>
          </a:p>
        </p:txBody>
      </p:sp>
      <p:sp>
        <p:nvSpPr>
          <p:cNvPr id="8" name="Titel 1"/>
          <p:cNvSpPr txBox="1">
            <a:spLocks/>
          </p:cNvSpPr>
          <p:nvPr/>
        </p:nvSpPr>
        <p:spPr>
          <a:xfrm>
            <a:off x="323528" y="1254706"/>
            <a:ext cx="8127701" cy="5198630"/>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r>
              <a:rPr lang="da-DK" sz="3600" dirty="0" smtClean="0">
                <a:latin typeface="Calibri" panose="020F0502020204030204" pitchFamily="34" charset="0"/>
              </a:rPr>
              <a:t>Og sådan fik vi </a:t>
            </a:r>
          </a:p>
          <a:p>
            <a:r>
              <a:rPr lang="da-DK" sz="3600" dirty="0" smtClean="0">
                <a:latin typeface="Calibri" panose="020F0502020204030204" pitchFamily="34" charset="0"/>
              </a:rPr>
              <a:t>jongleret </a:t>
            </a:r>
          </a:p>
          <a:p>
            <a:r>
              <a:rPr lang="da-DK" sz="3600" dirty="0" smtClean="0">
                <a:latin typeface="Calibri" panose="020F0502020204030204" pitchFamily="34" charset="0"/>
              </a:rPr>
              <a:t>os gennem </a:t>
            </a:r>
          </a:p>
          <a:p>
            <a:r>
              <a:rPr lang="da-DK" sz="3600" dirty="0" smtClean="0">
                <a:latin typeface="Calibri" panose="020F0502020204030204" pitchFamily="34" charset="0"/>
              </a:rPr>
              <a:t>beretningen.</a:t>
            </a:r>
          </a:p>
          <a:p>
            <a:endParaRPr lang="da-DK" sz="3600" dirty="0" smtClean="0">
              <a:latin typeface="Calibri" panose="020F0502020204030204" pitchFamily="34" charset="0"/>
            </a:endParaRPr>
          </a:p>
          <a:p>
            <a:endParaRPr lang="da-DK" sz="3600" dirty="0" smtClean="0">
              <a:latin typeface="Calibri" panose="020F0502020204030204" pitchFamily="34" charset="0"/>
            </a:endParaRPr>
          </a:p>
          <a:p>
            <a:r>
              <a:rPr lang="da-DK" sz="3600" dirty="0" smtClean="0">
                <a:latin typeface="Calibri" panose="020F0502020204030204" pitchFamily="34" charset="0"/>
              </a:rPr>
              <a:t>Lad os høre om den</a:t>
            </a:r>
          </a:p>
          <a:p>
            <a:r>
              <a:rPr lang="da-DK" sz="3600" dirty="0" smtClean="0">
                <a:latin typeface="Calibri" panose="020F0502020204030204" pitchFamily="34" charset="0"/>
              </a:rPr>
              <a:t>har givet anledning</a:t>
            </a:r>
          </a:p>
          <a:p>
            <a:r>
              <a:rPr lang="da-DK" sz="3600" dirty="0" smtClean="0">
                <a:latin typeface="Calibri" panose="020F0502020204030204" pitchFamily="34" charset="0"/>
              </a:rPr>
              <a:t>til bemærkninger.</a:t>
            </a:r>
            <a:endParaRPr lang="da-DK" sz="3600" dirty="0">
              <a:latin typeface="Calibri" panose="020F0502020204030204" pitchFamily="34" charset="0"/>
            </a:endParaRPr>
          </a:p>
        </p:txBody>
      </p:sp>
      <p:pic>
        <p:nvPicPr>
          <p:cNvPr id="26" name="Billede 25"/>
          <p:cNvPicPr>
            <a:picLocks noChangeAspect="1"/>
          </p:cNvPicPr>
          <p:nvPr/>
        </p:nvPicPr>
        <p:blipFill rotWithShape="1">
          <a:blip r:embed="rId3" cstate="print">
            <a:extLst>
              <a:ext uri="{28A0092B-C50C-407E-A947-70E740481C1C}">
                <a14:useLocalDpi xmlns:a14="http://schemas.microsoft.com/office/drawing/2010/main" val="0"/>
              </a:ext>
            </a:extLst>
          </a:blip>
          <a:srcRect t="13746"/>
          <a:stretch/>
        </p:blipFill>
        <p:spPr>
          <a:xfrm>
            <a:off x="3711086" y="942680"/>
            <a:ext cx="4389306" cy="5915320"/>
          </a:xfrm>
          <a:prstGeom prst="rect">
            <a:avLst/>
          </a:prstGeom>
        </p:spPr>
      </p:pic>
      <p:grpSp>
        <p:nvGrpSpPr>
          <p:cNvPr id="27" name="Gruppe 26"/>
          <p:cNvGrpSpPr/>
          <p:nvPr/>
        </p:nvGrpSpPr>
        <p:grpSpPr>
          <a:xfrm>
            <a:off x="2278134" y="1110171"/>
            <a:ext cx="6758362" cy="3638989"/>
            <a:chOff x="2075030" y="1110171"/>
            <a:chExt cx="6758362" cy="3638989"/>
          </a:xfrm>
        </p:grpSpPr>
        <p:sp>
          <p:nvSpPr>
            <p:cNvPr id="28" name="Tekstfelt 9"/>
            <p:cNvSpPr txBox="1"/>
            <p:nvPr/>
          </p:nvSpPr>
          <p:spPr>
            <a:xfrm>
              <a:off x="7331186" y="3105834"/>
              <a:ext cx="1502206" cy="646331"/>
            </a:xfrm>
            <a:prstGeom prst="rect">
              <a:avLst/>
            </a:prstGeom>
            <a:noFill/>
          </p:spPr>
          <p:txBody>
            <a:bodyPr wrap="none" rtlCol="0">
              <a:spAutoFit/>
            </a:bodyPr>
            <a:lstStyle/>
            <a:p>
              <a:r>
                <a:rPr lang="da-DK" sz="1200" dirty="0" smtClean="0">
                  <a:solidFill>
                    <a:srgbClr val="3FAF01"/>
                  </a:solidFill>
                  <a:latin typeface="Calibri" panose="020F0502020204030204" pitchFamily="34" charset="0"/>
                  <a:cs typeface="Calibri" panose="020F0502020204030204" pitchFamily="34" charset="0"/>
                </a:rPr>
                <a:t>ÅEN  - SLOTSBANKEN</a:t>
              </a:r>
            </a:p>
            <a:p>
              <a:r>
                <a:rPr lang="da-DK" sz="1200" dirty="0" smtClean="0">
                  <a:solidFill>
                    <a:srgbClr val="3FAF01"/>
                  </a:solidFill>
                  <a:latin typeface="Calibri" panose="020F0502020204030204" pitchFamily="34" charset="0"/>
                  <a:cs typeface="Calibri" panose="020F0502020204030204" pitchFamily="34" charset="0"/>
                </a:rPr>
                <a:t>NATIONALPARK</a:t>
              </a:r>
            </a:p>
            <a:p>
              <a:r>
                <a:rPr lang="da-DK" sz="1200" dirty="0" smtClean="0">
                  <a:solidFill>
                    <a:srgbClr val="3FAF01"/>
                  </a:solidFill>
                  <a:latin typeface="Calibri" panose="020F0502020204030204" pitchFamily="34" charset="0"/>
                  <a:cs typeface="Calibri" panose="020F0502020204030204" pitchFamily="34" charset="0"/>
                </a:rPr>
                <a:t>UNESCO</a:t>
              </a:r>
              <a:endParaRPr lang="da-DK" sz="1200" dirty="0">
                <a:solidFill>
                  <a:srgbClr val="3FAF01"/>
                </a:solidFill>
                <a:latin typeface="Calibri" panose="020F0502020204030204" pitchFamily="34" charset="0"/>
                <a:cs typeface="Calibri" panose="020F0502020204030204" pitchFamily="34" charset="0"/>
              </a:endParaRPr>
            </a:p>
          </p:txBody>
        </p:sp>
        <p:sp>
          <p:nvSpPr>
            <p:cNvPr id="29" name="Tekstfelt 10"/>
            <p:cNvSpPr txBox="1"/>
            <p:nvPr/>
          </p:nvSpPr>
          <p:spPr>
            <a:xfrm>
              <a:off x="7201022" y="2619209"/>
              <a:ext cx="881267" cy="276999"/>
            </a:xfrm>
            <a:prstGeom prst="rect">
              <a:avLst/>
            </a:prstGeom>
            <a:noFill/>
          </p:spPr>
          <p:txBody>
            <a:bodyPr wrap="none" rtlCol="0">
              <a:spAutoFit/>
            </a:bodyPr>
            <a:lstStyle/>
            <a:p>
              <a:r>
                <a:rPr lang="da-DK" sz="1200" dirty="0" smtClean="0">
                  <a:solidFill>
                    <a:srgbClr val="3FAF01"/>
                  </a:solidFill>
                  <a:latin typeface="Calibri" panose="020F0502020204030204" pitchFamily="34" charset="0"/>
                  <a:cs typeface="Calibri" panose="020F0502020204030204" pitchFamily="34" charset="0"/>
                </a:rPr>
                <a:t>VARDE SYD</a:t>
              </a:r>
              <a:endParaRPr lang="da-DK" sz="1200" dirty="0">
                <a:solidFill>
                  <a:srgbClr val="3FAF01"/>
                </a:solidFill>
                <a:latin typeface="Calibri" panose="020F0502020204030204" pitchFamily="34" charset="0"/>
                <a:cs typeface="Calibri" panose="020F0502020204030204" pitchFamily="34" charset="0"/>
              </a:endParaRPr>
            </a:p>
          </p:txBody>
        </p:sp>
        <p:sp>
          <p:nvSpPr>
            <p:cNvPr id="30" name="Tekstfelt 11"/>
            <p:cNvSpPr txBox="1"/>
            <p:nvPr/>
          </p:nvSpPr>
          <p:spPr>
            <a:xfrm>
              <a:off x="6155735" y="3823291"/>
              <a:ext cx="1485920" cy="276999"/>
            </a:xfrm>
            <a:prstGeom prst="rect">
              <a:avLst/>
            </a:prstGeom>
            <a:noFill/>
          </p:spPr>
          <p:txBody>
            <a:bodyPr wrap="none" rtlCol="0">
              <a:spAutoFit/>
            </a:bodyPr>
            <a:lstStyle/>
            <a:p>
              <a:r>
                <a:rPr lang="da-DK" sz="1200" dirty="0" smtClean="0">
                  <a:solidFill>
                    <a:srgbClr val="3FAF01"/>
                  </a:solidFill>
                  <a:latin typeface="Calibri" panose="020F0502020204030204" pitchFamily="34" charset="0"/>
                  <a:cs typeface="Calibri" panose="020F0502020204030204" pitchFamily="34" charset="0"/>
                </a:rPr>
                <a:t>AUTOCAMPERPLADS</a:t>
              </a:r>
              <a:endParaRPr lang="da-DK" sz="1200" dirty="0">
                <a:solidFill>
                  <a:srgbClr val="3FAF01"/>
                </a:solidFill>
                <a:latin typeface="Calibri" panose="020F0502020204030204" pitchFamily="34" charset="0"/>
                <a:cs typeface="Calibri" panose="020F0502020204030204" pitchFamily="34" charset="0"/>
              </a:endParaRPr>
            </a:p>
          </p:txBody>
        </p:sp>
        <p:sp>
          <p:nvSpPr>
            <p:cNvPr id="31" name="Tekstfelt 12"/>
            <p:cNvSpPr txBox="1"/>
            <p:nvPr/>
          </p:nvSpPr>
          <p:spPr>
            <a:xfrm>
              <a:off x="3203848" y="4326440"/>
              <a:ext cx="1479572" cy="276999"/>
            </a:xfrm>
            <a:prstGeom prst="rect">
              <a:avLst/>
            </a:prstGeom>
            <a:noFill/>
          </p:spPr>
          <p:txBody>
            <a:bodyPr wrap="none" rtlCol="0">
              <a:spAutoFit/>
            </a:bodyPr>
            <a:lstStyle/>
            <a:p>
              <a:r>
                <a:rPr lang="da-DK" sz="1200" dirty="0" smtClean="0">
                  <a:solidFill>
                    <a:srgbClr val="3FAF01"/>
                  </a:solidFill>
                  <a:latin typeface="Calibri" panose="020F0502020204030204" pitchFamily="34" charset="0"/>
                  <a:cs typeface="Calibri" panose="020F0502020204030204" pitchFamily="34" charset="0"/>
                </a:rPr>
                <a:t>TURISME I VARDE BY</a:t>
              </a:r>
              <a:endParaRPr lang="da-DK" sz="1200" dirty="0">
                <a:solidFill>
                  <a:srgbClr val="3FAF01"/>
                </a:solidFill>
                <a:latin typeface="Calibri" panose="020F0502020204030204" pitchFamily="34" charset="0"/>
                <a:cs typeface="Calibri" panose="020F0502020204030204" pitchFamily="34" charset="0"/>
              </a:endParaRPr>
            </a:p>
          </p:txBody>
        </p:sp>
        <p:sp>
          <p:nvSpPr>
            <p:cNvPr id="32" name="Tekstfelt 13"/>
            <p:cNvSpPr txBox="1"/>
            <p:nvPr/>
          </p:nvSpPr>
          <p:spPr>
            <a:xfrm>
              <a:off x="2075030" y="3684791"/>
              <a:ext cx="1833259" cy="276999"/>
            </a:xfrm>
            <a:prstGeom prst="rect">
              <a:avLst/>
            </a:prstGeom>
            <a:noFill/>
          </p:spPr>
          <p:txBody>
            <a:bodyPr wrap="none" rtlCol="0">
              <a:spAutoFit/>
            </a:bodyPr>
            <a:lstStyle/>
            <a:p>
              <a:r>
                <a:rPr lang="da-DK" sz="1200" dirty="0" smtClean="0">
                  <a:solidFill>
                    <a:srgbClr val="3FAF01"/>
                  </a:solidFill>
                  <a:latin typeface="Calibri" panose="020F0502020204030204" pitchFamily="34" charset="0"/>
                  <a:cs typeface="Calibri" panose="020F0502020204030204" pitchFamily="34" charset="0"/>
                </a:rPr>
                <a:t>MESSER OG VARDE Å-DAG</a:t>
              </a:r>
              <a:endParaRPr lang="da-DK" sz="1200" dirty="0">
                <a:solidFill>
                  <a:srgbClr val="3FAF01"/>
                </a:solidFill>
                <a:latin typeface="Calibri" panose="020F0502020204030204" pitchFamily="34" charset="0"/>
                <a:cs typeface="Calibri" panose="020F0502020204030204" pitchFamily="34" charset="0"/>
              </a:endParaRPr>
            </a:p>
          </p:txBody>
        </p:sp>
        <p:sp>
          <p:nvSpPr>
            <p:cNvPr id="33" name="Tekstfelt 14"/>
            <p:cNvSpPr txBox="1"/>
            <p:nvPr/>
          </p:nvSpPr>
          <p:spPr>
            <a:xfrm>
              <a:off x="5449548" y="2960584"/>
              <a:ext cx="1412374" cy="276999"/>
            </a:xfrm>
            <a:prstGeom prst="rect">
              <a:avLst/>
            </a:prstGeom>
            <a:noFill/>
          </p:spPr>
          <p:txBody>
            <a:bodyPr wrap="none" rtlCol="0">
              <a:spAutoFit/>
            </a:bodyPr>
            <a:lstStyle/>
            <a:p>
              <a:r>
                <a:rPr lang="da-DK" sz="1200" dirty="0" smtClean="0">
                  <a:solidFill>
                    <a:srgbClr val="3FAF01"/>
                  </a:solidFill>
                  <a:latin typeface="Calibri" panose="020F0502020204030204" pitchFamily="34" charset="0"/>
                  <a:cs typeface="Calibri" panose="020F0502020204030204" pitchFamily="34" charset="0"/>
                </a:rPr>
                <a:t>FRELLO KUNSTMUR</a:t>
              </a:r>
              <a:endParaRPr lang="da-DK" sz="1200" dirty="0">
                <a:solidFill>
                  <a:srgbClr val="3FAF01"/>
                </a:solidFill>
                <a:latin typeface="Calibri" panose="020F0502020204030204" pitchFamily="34" charset="0"/>
                <a:cs typeface="Calibri" panose="020F0502020204030204" pitchFamily="34" charset="0"/>
              </a:endParaRPr>
            </a:p>
          </p:txBody>
        </p:sp>
        <p:sp>
          <p:nvSpPr>
            <p:cNvPr id="34" name="Tekstfelt 15"/>
            <p:cNvSpPr txBox="1"/>
            <p:nvPr/>
          </p:nvSpPr>
          <p:spPr>
            <a:xfrm>
              <a:off x="4416352" y="2384366"/>
              <a:ext cx="1779654" cy="276999"/>
            </a:xfrm>
            <a:prstGeom prst="rect">
              <a:avLst/>
            </a:prstGeom>
            <a:noFill/>
          </p:spPr>
          <p:txBody>
            <a:bodyPr wrap="none" rtlCol="0">
              <a:spAutoFit/>
            </a:bodyPr>
            <a:lstStyle/>
            <a:p>
              <a:r>
                <a:rPr lang="da-DK" sz="1200" dirty="0" smtClean="0">
                  <a:solidFill>
                    <a:srgbClr val="3FAF01"/>
                  </a:solidFill>
                  <a:latin typeface="Calibri" panose="020F0502020204030204" pitchFamily="34" charset="0"/>
                  <a:cs typeface="Calibri" panose="020F0502020204030204" pitchFamily="34" charset="0"/>
                </a:rPr>
                <a:t>SKT. NIKOLAJ KIRKEPLADS</a:t>
              </a:r>
              <a:endParaRPr lang="da-DK" sz="1200" dirty="0">
                <a:solidFill>
                  <a:srgbClr val="3FAF01"/>
                </a:solidFill>
                <a:latin typeface="Calibri" panose="020F0502020204030204" pitchFamily="34" charset="0"/>
                <a:cs typeface="Calibri" panose="020F0502020204030204" pitchFamily="34" charset="0"/>
              </a:endParaRPr>
            </a:p>
          </p:txBody>
        </p:sp>
        <p:sp>
          <p:nvSpPr>
            <p:cNvPr id="35" name="Tekstfelt 16"/>
            <p:cNvSpPr txBox="1"/>
            <p:nvPr/>
          </p:nvSpPr>
          <p:spPr>
            <a:xfrm>
              <a:off x="2405438" y="3108859"/>
              <a:ext cx="1651286" cy="276999"/>
            </a:xfrm>
            <a:prstGeom prst="rect">
              <a:avLst/>
            </a:prstGeom>
            <a:noFill/>
          </p:spPr>
          <p:txBody>
            <a:bodyPr wrap="none" rtlCol="0">
              <a:spAutoFit/>
            </a:bodyPr>
            <a:lstStyle/>
            <a:p>
              <a:r>
                <a:rPr lang="da-DK" sz="1200" dirty="0" smtClean="0">
                  <a:solidFill>
                    <a:srgbClr val="3FAF01"/>
                  </a:solidFill>
                  <a:latin typeface="Calibri" panose="020F0502020204030204" pitchFamily="34" charset="0"/>
                  <a:cs typeface="Calibri" panose="020F0502020204030204" pitchFamily="34" charset="0"/>
                </a:rPr>
                <a:t>MIDDELALDERFESTIVAL</a:t>
              </a:r>
              <a:endParaRPr lang="da-DK" sz="1200" dirty="0">
                <a:solidFill>
                  <a:srgbClr val="3FAF01"/>
                </a:solidFill>
                <a:latin typeface="Calibri" panose="020F0502020204030204" pitchFamily="34" charset="0"/>
                <a:cs typeface="Calibri" panose="020F0502020204030204" pitchFamily="34" charset="0"/>
              </a:endParaRPr>
            </a:p>
          </p:txBody>
        </p:sp>
        <p:sp>
          <p:nvSpPr>
            <p:cNvPr id="36" name="Tekstfelt 17"/>
            <p:cNvSpPr txBox="1"/>
            <p:nvPr/>
          </p:nvSpPr>
          <p:spPr>
            <a:xfrm>
              <a:off x="2141400" y="2427748"/>
              <a:ext cx="1682833" cy="276999"/>
            </a:xfrm>
            <a:prstGeom prst="rect">
              <a:avLst/>
            </a:prstGeom>
            <a:noFill/>
          </p:spPr>
          <p:txBody>
            <a:bodyPr wrap="none" rtlCol="0">
              <a:spAutoFit/>
            </a:bodyPr>
            <a:lstStyle/>
            <a:p>
              <a:r>
                <a:rPr lang="da-DK" sz="1200" dirty="0" smtClean="0">
                  <a:solidFill>
                    <a:srgbClr val="FFFF00"/>
                  </a:solidFill>
                  <a:latin typeface="Calibri" panose="020F0502020204030204" pitchFamily="34" charset="0"/>
                  <a:cs typeface="Calibri" panose="020F0502020204030204" pitchFamily="34" charset="0"/>
                </a:rPr>
                <a:t>PØLSEVOGN PÅ TORVET</a:t>
              </a:r>
              <a:endParaRPr lang="da-DK" sz="1200" dirty="0">
                <a:solidFill>
                  <a:srgbClr val="FFFF00"/>
                </a:solidFill>
                <a:latin typeface="Calibri" panose="020F0502020204030204" pitchFamily="34" charset="0"/>
                <a:cs typeface="Calibri" panose="020F0502020204030204" pitchFamily="34" charset="0"/>
              </a:endParaRPr>
            </a:p>
          </p:txBody>
        </p:sp>
        <p:sp>
          <p:nvSpPr>
            <p:cNvPr id="37" name="Tekstfelt 18"/>
            <p:cNvSpPr txBox="1"/>
            <p:nvPr/>
          </p:nvSpPr>
          <p:spPr>
            <a:xfrm>
              <a:off x="6680393" y="1988840"/>
              <a:ext cx="1780039" cy="461665"/>
            </a:xfrm>
            <a:prstGeom prst="rect">
              <a:avLst/>
            </a:prstGeom>
            <a:noFill/>
          </p:spPr>
          <p:txBody>
            <a:bodyPr wrap="none" rtlCol="0">
              <a:spAutoFit/>
            </a:bodyPr>
            <a:lstStyle/>
            <a:p>
              <a:r>
                <a:rPr lang="da-DK" sz="1200" dirty="0" smtClean="0">
                  <a:solidFill>
                    <a:srgbClr val="FFFF00"/>
                  </a:solidFill>
                  <a:latin typeface="Calibri" panose="020F0502020204030204" pitchFamily="34" charset="0"/>
                  <a:cs typeface="Calibri" panose="020F0502020204030204" pitchFamily="34" charset="0"/>
                </a:rPr>
                <a:t>HOVEDBYER PÅ FORKANT</a:t>
              </a:r>
            </a:p>
            <a:p>
              <a:r>
                <a:rPr lang="da-DK" sz="1200" dirty="0" smtClean="0">
                  <a:solidFill>
                    <a:srgbClr val="FFFF00"/>
                  </a:solidFill>
                  <a:latin typeface="Calibri" panose="020F0502020204030204" pitchFamily="34" charset="0"/>
                  <a:cs typeface="Calibri" panose="020F0502020204030204" pitchFamily="34" charset="0"/>
                </a:rPr>
                <a:t>REALDANIA PROJEKT</a:t>
              </a:r>
              <a:endParaRPr lang="da-DK" sz="1200" dirty="0">
                <a:solidFill>
                  <a:srgbClr val="FFFF00"/>
                </a:solidFill>
                <a:latin typeface="Calibri" panose="020F0502020204030204" pitchFamily="34" charset="0"/>
                <a:cs typeface="Calibri" panose="020F0502020204030204" pitchFamily="34" charset="0"/>
              </a:endParaRPr>
            </a:p>
          </p:txBody>
        </p:sp>
        <p:sp>
          <p:nvSpPr>
            <p:cNvPr id="38" name="Tekstfelt 19"/>
            <p:cNvSpPr txBox="1"/>
            <p:nvPr/>
          </p:nvSpPr>
          <p:spPr>
            <a:xfrm>
              <a:off x="6536021" y="1110171"/>
              <a:ext cx="1470082" cy="461665"/>
            </a:xfrm>
            <a:prstGeom prst="rect">
              <a:avLst/>
            </a:prstGeom>
            <a:noFill/>
          </p:spPr>
          <p:txBody>
            <a:bodyPr wrap="none" rtlCol="0">
              <a:spAutoFit/>
            </a:bodyPr>
            <a:lstStyle/>
            <a:p>
              <a:r>
                <a:rPr lang="da-DK" sz="1200" dirty="0" smtClean="0">
                  <a:solidFill>
                    <a:srgbClr val="FFFF00"/>
                  </a:solidFill>
                  <a:latin typeface="Calibri" panose="020F0502020204030204" pitchFamily="34" charset="0"/>
                  <a:cs typeface="Calibri" panose="020F0502020204030204" pitchFamily="34" charset="0"/>
                </a:rPr>
                <a:t>NY MODEL FOR</a:t>
              </a:r>
            </a:p>
            <a:p>
              <a:r>
                <a:rPr lang="da-DK" sz="1200" dirty="0" smtClean="0">
                  <a:solidFill>
                    <a:srgbClr val="FFFF00"/>
                  </a:solidFill>
                  <a:latin typeface="Calibri" panose="020F0502020204030204" pitchFamily="34" charset="0"/>
                  <a:cs typeface="Calibri" panose="020F0502020204030204" pitchFamily="34" charset="0"/>
                </a:rPr>
                <a:t>UDVIKLINGSRÅDENE</a:t>
              </a:r>
              <a:endParaRPr lang="da-DK" sz="1200" dirty="0">
                <a:solidFill>
                  <a:srgbClr val="FFFF00"/>
                </a:solidFill>
                <a:latin typeface="Calibri" panose="020F0502020204030204" pitchFamily="34" charset="0"/>
                <a:cs typeface="Calibri" panose="020F0502020204030204" pitchFamily="34" charset="0"/>
              </a:endParaRPr>
            </a:p>
          </p:txBody>
        </p:sp>
        <p:sp>
          <p:nvSpPr>
            <p:cNvPr id="39" name="Tekstfelt 20"/>
            <p:cNvSpPr txBox="1"/>
            <p:nvPr/>
          </p:nvSpPr>
          <p:spPr>
            <a:xfrm>
              <a:off x="6687676" y="4287495"/>
              <a:ext cx="1026691" cy="461665"/>
            </a:xfrm>
            <a:prstGeom prst="rect">
              <a:avLst/>
            </a:prstGeom>
            <a:noFill/>
          </p:spPr>
          <p:txBody>
            <a:bodyPr wrap="none" rtlCol="0">
              <a:spAutoFit/>
            </a:bodyPr>
            <a:lstStyle/>
            <a:p>
              <a:r>
                <a:rPr lang="da-DK" sz="1200" dirty="0" smtClean="0">
                  <a:solidFill>
                    <a:srgbClr val="3FAF01"/>
                  </a:solidFill>
                  <a:latin typeface="Calibri" panose="020F0502020204030204" pitchFamily="34" charset="0"/>
                  <a:cs typeface="Calibri" panose="020F0502020204030204" pitchFamily="34" charset="0"/>
                </a:rPr>
                <a:t>SAMARBEJDE</a:t>
              </a:r>
            </a:p>
            <a:p>
              <a:r>
                <a:rPr lang="da-DK" sz="1200" dirty="0" smtClean="0">
                  <a:solidFill>
                    <a:srgbClr val="3FAF01"/>
                  </a:solidFill>
                  <a:latin typeface="Calibri" panose="020F0502020204030204" pitchFamily="34" charset="0"/>
                  <a:cs typeface="Calibri" panose="020F0502020204030204" pitchFamily="34" charset="0"/>
                </a:rPr>
                <a:t>KOMMUNEN</a:t>
              </a:r>
              <a:endParaRPr lang="da-DK" sz="1200" dirty="0">
                <a:solidFill>
                  <a:srgbClr val="3FAF01"/>
                </a:solidFill>
                <a:latin typeface="Calibri" panose="020F0502020204030204" pitchFamily="34" charset="0"/>
                <a:cs typeface="Calibri" panose="020F0502020204030204" pitchFamily="34" charset="0"/>
              </a:endParaRPr>
            </a:p>
          </p:txBody>
        </p:sp>
        <p:sp>
          <p:nvSpPr>
            <p:cNvPr id="40" name="Tekstfelt 23"/>
            <p:cNvSpPr txBox="1"/>
            <p:nvPr/>
          </p:nvSpPr>
          <p:spPr>
            <a:xfrm>
              <a:off x="3295221" y="1161969"/>
              <a:ext cx="1449051" cy="276999"/>
            </a:xfrm>
            <a:prstGeom prst="rect">
              <a:avLst/>
            </a:prstGeom>
            <a:noFill/>
          </p:spPr>
          <p:txBody>
            <a:bodyPr wrap="none" rtlCol="0">
              <a:spAutoFit/>
            </a:bodyPr>
            <a:lstStyle/>
            <a:p>
              <a:r>
                <a:rPr lang="da-DK" sz="1200" dirty="0" smtClean="0">
                  <a:solidFill>
                    <a:srgbClr val="3FAF01"/>
                  </a:solidFill>
                  <a:latin typeface="Calibri" panose="020F0502020204030204" pitchFamily="34" charset="0"/>
                  <a:cs typeface="Calibri" panose="020F0502020204030204" pitchFamily="34" charset="0"/>
                </a:rPr>
                <a:t>VADEHAVS-CAMINO</a:t>
              </a:r>
              <a:endParaRPr lang="da-DK" sz="1200" dirty="0">
                <a:solidFill>
                  <a:srgbClr val="3FAF01"/>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7991841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914400" y="188639"/>
            <a:ext cx="7772400" cy="936105"/>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r>
              <a:rPr lang="da-DK" dirty="0" smtClean="0">
                <a:latin typeface="Calibri" panose="020F0502020204030204" pitchFamily="34" charset="0"/>
              </a:rPr>
              <a:t>Dagsorden</a:t>
            </a:r>
            <a:endParaRPr lang="da-DK" dirty="0" smtClean="0">
              <a:latin typeface="Calibri" panose="020F0502020204030204" pitchFamily="34" charset="0"/>
            </a:endParaRPr>
          </a:p>
        </p:txBody>
      </p:sp>
      <p:sp>
        <p:nvSpPr>
          <p:cNvPr id="3" name="Pladsholder til indhold 2"/>
          <p:cNvSpPr txBox="1">
            <a:spLocks/>
          </p:cNvSpPr>
          <p:nvPr/>
        </p:nvSpPr>
        <p:spPr>
          <a:xfrm>
            <a:off x="914400" y="2204864"/>
            <a:ext cx="7258000" cy="4392488"/>
          </a:xfrm>
          <a:prstGeom prst="rect">
            <a:avLst/>
          </a:prstGeom>
        </p:spPr>
        <p:txBody>
          <a:bodyPr/>
          <a:lst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marL="68580" indent="0" defTabSz="1144588">
              <a:buFont typeface="Wingdings"/>
              <a:buNone/>
            </a:pPr>
            <a:r>
              <a:rPr lang="da-DK" sz="2800" dirty="0" smtClean="0">
                <a:solidFill>
                  <a:schemeClr val="bg1">
                    <a:lumMod val="75000"/>
                    <a:lumOff val="25000"/>
                  </a:schemeClr>
                </a:solidFill>
                <a:latin typeface="Calibri" panose="020F0502020204030204" pitchFamily="34" charset="0"/>
              </a:rPr>
              <a:t>Valg af dirigent og referent</a:t>
            </a:r>
          </a:p>
          <a:p>
            <a:pPr marL="68580" indent="0" defTabSz="1144588">
              <a:buFont typeface="Wingdings"/>
              <a:buNone/>
            </a:pPr>
            <a:r>
              <a:rPr lang="da-DK" sz="2800" dirty="0" smtClean="0">
                <a:solidFill>
                  <a:schemeClr val="bg1">
                    <a:lumMod val="75000"/>
                    <a:lumOff val="25000"/>
                  </a:schemeClr>
                </a:solidFill>
                <a:latin typeface="Calibri" panose="020F0502020204030204" pitchFamily="34" charset="0"/>
              </a:rPr>
              <a:t>Beretning ved formanden</a:t>
            </a:r>
          </a:p>
          <a:p>
            <a:pPr marL="68580" indent="0" defTabSz="1144588">
              <a:buFont typeface="Wingdings"/>
              <a:buNone/>
            </a:pPr>
            <a:r>
              <a:rPr lang="da-DK" sz="2800" dirty="0" smtClean="0">
                <a:latin typeface="Calibri" panose="020F0502020204030204" pitchFamily="34" charset="0"/>
              </a:rPr>
              <a:t>Fremlæggelse af revideret regnskab</a:t>
            </a:r>
          </a:p>
          <a:p>
            <a:pPr marL="68580" indent="0" defTabSz="1144588">
              <a:buFont typeface="Wingdings"/>
              <a:buNone/>
            </a:pPr>
            <a:r>
              <a:rPr lang="da-DK" sz="2800" dirty="0" smtClean="0">
                <a:latin typeface="Calibri" panose="020F0502020204030204" pitchFamily="34" charset="0"/>
              </a:rPr>
              <a:t>Fremlæggelse af budget for </a:t>
            </a:r>
            <a:r>
              <a:rPr lang="da-DK" sz="2800" dirty="0" smtClean="0">
                <a:latin typeface="Calibri" panose="020F0502020204030204" pitchFamily="34" charset="0"/>
              </a:rPr>
              <a:t>2020</a:t>
            </a:r>
            <a:endParaRPr lang="da-DK" sz="2800" dirty="0" smtClean="0">
              <a:latin typeface="Calibri" panose="020F0502020204030204" pitchFamily="34" charset="0"/>
            </a:endParaRPr>
          </a:p>
          <a:p>
            <a:pPr marL="68580" indent="0" defTabSz="1144588">
              <a:buFont typeface="Wingdings"/>
              <a:buNone/>
            </a:pPr>
            <a:r>
              <a:rPr lang="da-DK" sz="2800" dirty="0" smtClean="0">
                <a:solidFill>
                  <a:schemeClr val="bg1">
                    <a:lumMod val="75000"/>
                    <a:lumOff val="25000"/>
                  </a:schemeClr>
                </a:solidFill>
                <a:latin typeface="Calibri" panose="020F0502020204030204" pitchFamily="34" charset="0"/>
              </a:rPr>
              <a:t>Indkomne forslag</a:t>
            </a:r>
          </a:p>
          <a:p>
            <a:pPr marL="68580" indent="0" defTabSz="1144588">
              <a:buFont typeface="Wingdings"/>
              <a:buNone/>
            </a:pPr>
            <a:r>
              <a:rPr lang="da-DK" sz="2800" dirty="0" smtClean="0">
                <a:solidFill>
                  <a:schemeClr val="bg1">
                    <a:lumMod val="75000"/>
                    <a:lumOff val="25000"/>
                  </a:schemeClr>
                </a:solidFill>
                <a:latin typeface="Calibri" panose="020F0502020204030204" pitchFamily="34" charset="0"/>
              </a:rPr>
              <a:t>Valg til bestyrelsen</a:t>
            </a:r>
          </a:p>
          <a:p>
            <a:pPr marL="68580" indent="0" defTabSz="1144588">
              <a:buFont typeface="Wingdings"/>
              <a:buNone/>
            </a:pPr>
            <a:r>
              <a:rPr lang="da-DK" sz="2800" dirty="0" smtClean="0">
                <a:solidFill>
                  <a:schemeClr val="bg1">
                    <a:lumMod val="75000"/>
                    <a:lumOff val="25000"/>
                  </a:schemeClr>
                </a:solidFill>
                <a:latin typeface="Calibri" panose="020F0502020204030204" pitchFamily="34" charset="0"/>
              </a:rPr>
              <a:t>Eventuelt</a:t>
            </a:r>
          </a:p>
          <a:p>
            <a:pPr marL="68580" indent="0" defTabSz="1144588">
              <a:buFont typeface="Wingdings"/>
              <a:buNone/>
            </a:pPr>
            <a:endParaRPr lang="da-DK" sz="2800" dirty="0" smtClean="0">
              <a:latin typeface="Calibri" panose="020F0502020204030204" pitchFamily="34" charset="0"/>
            </a:endParaRPr>
          </a:p>
          <a:p>
            <a:pPr marL="68580" indent="0" defTabSz="1144588">
              <a:buFont typeface="Wingdings"/>
              <a:buNone/>
            </a:pPr>
            <a:endParaRPr lang="da-DK" sz="2400" dirty="0" smtClean="0">
              <a:latin typeface="Calibri" panose="020F0502020204030204" pitchFamily="34" charset="0"/>
            </a:endParaRPr>
          </a:p>
          <a:p>
            <a:pPr marL="68580" indent="0" defTabSz="1144588">
              <a:buFont typeface="Wingdings"/>
              <a:buNone/>
            </a:pPr>
            <a:endParaRPr lang="da-DK" sz="2400" dirty="0">
              <a:latin typeface="Calibri" panose="020F0502020204030204" pitchFamily="34" charset="0"/>
            </a:endParaRPr>
          </a:p>
          <a:p>
            <a:pPr marL="68580" indent="0" defTabSz="1144588">
              <a:buFont typeface="Wingdings"/>
              <a:buNone/>
            </a:pPr>
            <a:endParaRPr lang="da-DK" sz="2400" dirty="0">
              <a:latin typeface="Calibri" panose="020F0502020204030204" pitchFamily="34" charset="0"/>
            </a:endParaRPr>
          </a:p>
        </p:txBody>
      </p:sp>
      <p:grpSp>
        <p:nvGrpSpPr>
          <p:cNvPr id="6" name="Gruppe 5"/>
          <p:cNvGrpSpPr/>
          <p:nvPr/>
        </p:nvGrpSpPr>
        <p:grpSpPr>
          <a:xfrm>
            <a:off x="8028384" y="188639"/>
            <a:ext cx="994183" cy="936105"/>
            <a:chOff x="8028384" y="188639"/>
            <a:chExt cx="994183" cy="936105"/>
          </a:xfrm>
        </p:grpSpPr>
        <p:pic>
          <p:nvPicPr>
            <p:cNvPr id="4" name="Billed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69066" y="188639"/>
              <a:ext cx="764326" cy="728791"/>
            </a:xfrm>
            <a:prstGeom prst="rect">
              <a:avLst/>
            </a:prstGeom>
          </p:spPr>
        </p:pic>
        <p:sp>
          <p:nvSpPr>
            <p:cNvPr id="5" name="Tekstboks 4"/>
            <p:cNvSpPr txBox="1"/>
            <p:nvPr/>
          </p:nvSpPr>
          <p:spPr>
            <a:xfrm>
              <a:off x="8028384" y="786190"/>
              <a:ext cx="994183" cy="338554"/>
            </a:xfrm>
            <a:prstGeom prst="rect">
              <a:avLst/>
            </a:prstGeom>
            <a:noFill/>
          </p:spPr>
          <p:txBody>
            <a:bodyPr wrap="none" rtlCol="0">
              <a:spAutoFit/>
            </a:bodyPr>
            <a:lstStyle/>
            <a:p>
              <a:pPr algn="ctr"/>
              <a:r>
                <a:rPr lang="da-DK" sz="800" dirty="0" smtClean="0">
                  <a:latin typeface="Calibri" panose="020F0502020204030204" pitchFamily="34" charset="0"/>
                </a:rPr>
                <a:t>UDVIKLINGSRÅDET </a:t>
              </a:r>
            </a:p>
            <a:p>
              <a:pPr algn="ctr"/>
              <a:r>
                <a:rPr lang="da-DK" sz="800" dirty="0" smtClean="0">
                  <a:latin typeface="Calibri" panose="020F0502020204030204" pitchFamily="34" charset="0"/>
                </a:rPr>
                <a:t>VARDE BY</a:t>
              </a:r>
              <a:endParaRPr lang="da-DK" sz="800" dirty="0">
                <a:latin typeface="Calibri" panose="020F0502020204030204" pitchFamily="34" charset="0"/>
              </a:endParaRPr>
            </a:p>
          </p:txBody>
        </p:sp>
      </p:grpSp>
    </p:spTree>
    <p:extLst>
      <p:ext uri="{BB962C8B-B14F-4D97-AF65-F5344CB8AC3E}">
        <p14:creationId xmlns:p14="http://schemas.microsoft.com/office/powerpoint/2010/main" val="10180140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914400" y="188639"/>
            <a:ext cx="7772400" cy="1027443"/>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r>
              <a:rPr lang="da-DK" dirty="0" smtClean="0">
                <a:latin typeface="Calibri" panose="020F0502020204030204" pitchFamily="34" charset="0"/>
              </a:rPr>
              <a:t>Program</a:t>
            </a:r>
            <a:endParaRPr lang="da-DK" dirty="0">
              <a:latin typeface="Calibri" panose="020F0502020204030204" pitchFamily="34" charset="0"/>
            </a:endParaRPr>
          </a:p>
        </p:txBody>
      </p:sp>
      <p:sp>
        <p:nvSpPr>
          <p:cNvPr id="3" name="Pladsholder til indhold 2"/>
          <p:cNvSpPr txBox="1">
            <a:spLocks/>
          </p:cNvSpPr>
          <p:nvPr/>
        </p:nvSpPr>
        <p:spPr>
          <a:xfrm>
            <a:off x="914400" y="1340768"/>
            <a:ext cx="7918992" cy="5256584"/>
          </a:xfrm>
          <a:prstGeom prst="rect">
            <a:avLst/>
          </a:prstGeom>
        </p:spPr>
        <p:txBody>
          <a:bodyPr/>
          <a:lst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marL="68580" indent="0" defTabSz="1144588">
              <a:buFont typeface="Wingdings"/>
              <a:buNone/>
            </a:pPr>
            <a:r>
              <a:rPr lang="da-DK" sz="2800" dirty="0" smtClean="0">
                <a:latin typeface="Calibri" panose="020F0502020204030204" pitchFamily="34" charset="0"/>
              </a:rPr>
              <a:t>19.00 	Årsmøde</a:t>
            </a:r>
            <a:endParaRPr lang="da-DK" sz="2400" i="1" dirty="0" smtClean="0">
              <a:latin typeface="Calibri" panose="020F0502020204030204" pitchFamily="34" charset="0"/>
            </a:endParaRPr>
          </a:p>
          <a:p>
            <a:pPr marL="68580" indent="0" defTabSz="1144588">
              <a:buFont typeface="Wingdings"/>
              <a:buNone/>
            </a:pPr>
            <a:endParaRPr lang="da-DK" sz="2800" dirty="0" smtClean="0">
              <a:latin typeface="Calibri" panose="020F0502020204030204" pitchFamily="34" charset="0"/>
            </a:endParaRPr>
          </a:p>
          <a:p>
            <a:pPr marL="68580" indent="0" defTabSz="1144588">
              <a:buFont typeface="Wingdings"/>
              <a:buNone/>
            </a:pPr>
            <a:r>
              <a:rPr lang="da-DK" sz="2800" dirty="0" smtClean="0">
                <a:latin typeface="Calibri" panose="020F0502020204030204" pitchFamily="34" charset="0"/>
              </a:rPr>
              <a:t>20.00 	Kort pause</a:t>
            </a:r>
          </a:p>
          <a:p>
            <a:pPr marL="68580" indent="0" defTabSz="1144588">
              <a:buFont typeface="Wingdings"/>
              <a:buNone/>
            </a:pPr>
            <a:endParaRPr lang="da-DK" sz="2800" dirty="0">
              <a:latin typeface="Calibri" panose="020F0502020204030204" pitchFamily="34" charset="0"/>
            </a:endParaRPr>
          </a:p>
          <a:p>
            <a:pPr marL="68580" indent="0" defTabSz="1144588">
              <a:buFont typeface="Wingdings"/>
              <a:buNone/>
            </a:pPr>
            <a:r>
              <a:rPr lang="da-DK" sz="2800" dirty="0" smtClean="0">
                <a:latin typeface="Calibri" panose="020F0502020204030204" pitchFamily="34" charset="0"/>
              </a:rPr>
              <a:t>20.05 	</a:t>
            </a:r>
            <a:r>
              <a:rPr lang="da-DK" sz="2800" dirty="0" smtClean="0">
                <a:latin typeface="Calibri" panose="020F0502020204030204" pitchFamily="34" charset="0"/>
              </a:rPr>
              <a:t>Merete Vigen Hansen</a:t>
            </a:r>
          </a:p>
          <a:p>
            <a:pPr marL="68580" indent="0" defTabSz="1144588">
              <a:buFont typeface="Wingdings"/>
              <a:buNone/>
            </a:pPr>
            <a:r>
              <a:rPr lang="da-DK" sz="2800" dirty="0">
                <a:latin typeface="Calibri" panose="020F0502020204030204" pitchFamily="34" charset="0"/>
              </a:rPr>
              <a:t>	</a:t>
            </a:r>
            <a:r>
              <a:rPr lang="da-DK" sz="2800" dirty="0" smtClean="0">
                <a:latin typeface="Calibri" panose="020F0502020204030204" pitchFamily="34" charset="0"/>
              </a:rPr>
              <a:t>formand for Dansk Naturfredningsforening</a:t>
            </a:r>
          </a:p>
          <a:p>
            <a:pPr marL="68580" indent="0" defTabSz="1144588">
              <a:buFont typeface="Wingdings"/>
              <a:buNone/>
            </a:pPr>
            <a:r>
              <a:rPr lang="da-DK" sz="2800" dirty="0">
                <a:latin typeface="Calibri" panose="020F0502020204030204" pitchFamily="34" charset="0"/>
              </a:rPr>
              <a:t>	</a:t>
            </a:r>
            <a:r>
              <a:rPr lang="da-DK" sz="2400" i="1" dirty="0" smtClean="0">
                <a:latin typeface="Calibri" panose="020F0502020204030204" pitchFamily="34" charset="0"/>
              </a:rPr>
              <a:t>”liv i og med naturen, specielt i Varde og omegn”</a:t>
            </a:r>
            <a:endParaRPr lang="da-DK" sz="2400" i="1" dirty="0" smtClean="0">
              <a:latin typeface="Calibri" panose="020F0502020204030204" pitchFamily="34" charset="0"/>
            </a:endParaRPr>
          </a:p>
          <a:p>
            <a:pPr marL="68580" indent="0" defTabSz="1144588">
              <a:buFont typeface="Wingdings"/>
              <a:buNone/>
            </a:pPr>
            <a:endParaRPr lang="da-DK" sz="2800" dirty="0">
              <a:latin typeface="Calibri" panose="020F0502020204030204" pitchFamily="34" charset="0"/>
            </a:endParaRPr>
          </a:p>
          <a:p>
            <a:pPr marL="68580" indent="0" defTabSz="1144588">
              <a:buNone/>
            </a:pPr>
            <a:r>
              <a:rPr lang="da-DK" sz="2800" dirty="0" smtClean="0">
                <a:latin typeface="Calibri" panose="020F0502020204030204" pitchFamily="34" charset="0"/>
              </a:rPr>
              <a:t>20.45 </a:t>
            </a:r>
            <a:r>
              <a:rPr lang="da-DK" sz="2800" dirty="0">
                <a:latin typeface="Calibri" panose="020F0502020204030204" pitchFamily="34" charset="0"/>
              </a:rPr>
              <a:t>	</a:t>
            </a:r>
            <a:r>
              <a:rPr lang="da-DK" sz="2800" dirty="0" smtClean="0">
                <a:latin typeface="Calibri" panose="020F0502020204030204" pitchFamily="34" charset="0"/>
              </a:rPr>
              <a:t>Afslutning med eventuelle spørgsmål til </a:t>
            </a:r>
            <a:r>
              <a:rPr lang="da-DK" sz="2800" dirty="0" smtClean="0">
                <a:latin typeface="Calibri" panose="020F0502020204030204" pitchFamily="34" charset="0"/>
              </a:rPr>
              <a:t>	Merete</a:t>
            </a:r>
            <a:endParaRPr lang="da-DK" sz="2800" dirty="0">
              <a:latin typeface="Calibri" panose="020F0502020204030204" pitchFamily="34" charset="0"/>
            </a:endParaRPr>
          </a:p>
        </p:txBody>
      </p:sp>
      <p:grpSp>
        <p:nvGrpSpPr>
          <p:cNvPr id="6" name="Gruppe 5"/>
          <p:cNvGrpSpPr/>
          <p:nvPr/>
        </p:nvGrpSpPr>
        <p:grpSpPr>
          <a:xfrm>
            <a:off x="8028384" y="188639"/>
            <a:ext cx="994183" cy="936105"/>
            <a:chOff x="8028384" y="188639"/>
            <a:chExt cx="994183" cy="936105"/>
          </a:xfrm>
        </p:grpSpPr>
        <p:pic>
          <p:nvPicPr>
            <p:cNvPr id="4" name="Billed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69066" y="188639"/>
              <a:ext cx="764326" cy="728791"/>
            </a:xfrm>
            <a:prstGeom prst="rect">
              <a:avLst/>
            </a:prstGeom>
          </p:spPr>
        </p:pic>
        <p:sp>
          <p:nvSpPr>
            <p:cNvPr id="5" name="Tekstboks 4"/>
            <p:cNvSpPr txBox="1"/>
            <p:nvPr/>
          </p:nvSpPr>
          <p:spPr>
            <a:xfrm>
              <a:off x="8028384" y="786190"/>
              <a:ext cx="994183" cy="338554"/>
            </a:xfrm>
            <a:prstGeom prst="rect">
              <a:avLst/>
            </a:prstGeom>
            <a:noFill/>
          </p:spPr>
          <p:txBody>
            <a:bodyPr wrap="none" rtlCol="0">
              <a:spAutoFit/>
            </a:bodyPr>
            <a:lstStyle/>
            <a:p>
              <a:pPr algn="ctr"/>
              <a:r>
                <a:rPr lang="da-DK" sz="800" dirty="0" smtClean="0">
                  <a:latin typeface="Calibri" panose="020F0502020204030204" pitchFamily="34" charset="0"/>
                </a:rPr>
                <a:t>UDVIKLINGSRÅDET </a:t>
              </a:r>
            </a:p>
            <a:p>
              <a:pPr algn="ctr"/>
              <a:r>
                <a:rPr lang="da-DK" sz="800" dirty="0" smtClean="0">
                  <a:latin typeface="Calibri" panose="020F0502020204030204" pitchFamily="34" charset="0"/>
                </a:rPr>
                <a:t>VARDE BY</a:t>
              </a:r>
              <a:endParaRPr lang="da-DK" sz="800" dirty="0">
                <a:latin typeface="Calibri" panose="020F0502020204030204" pitchFamily="34" charset="0"/>
              </a:endParaRPr>
            </a:p>
          </p:txBody>
        </p:sp>
      </p:grpSp>
    </p:spTree>
    <p:extLst>
      <p:ext uri="{BB962C8B-B14F-4D97-AF65-F5344CB8AC3E}">
        <p14:creationId xmlns:p14="http://schemas.microsoft.com/office/powerpoint/2010/main" val="11893375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914400" y="188639"/>
            <a:ext cx="7772400" cy="936105"/>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r>
              <a:rPr lang="da-DK" dirty="0" smtClean="0">
                <a:latin typeface="Calibri" panose="020F0502020204030204" pitchFamily="34" charset="0"/>
              </a:rPr>
              <a:t>Dagsorden</a:t>
            </a:r>
            <a:endParaRPr lang="da-DK" dirty="0" smtClean="0">
              <a:latin typeface="Calibri" panose="020F0502020204030204" pitchFamily="34" charset="0"/>
            </a:endParaRPr>
          </a:p>
        </p:txBody>
      </p:sp>
      <p:sp>
        <p:nvSpPr>
          <p:cNvPr id="3" name="Pladsholder til indhold 2"/>
          <p:cNvSpPr txBox="1">
            <a:spLocks/>
          </p:cNvSpPr>
          <p:nvPr/>
        </p:nvSpPr>
        <p:spPr>
          <a:xfrm>
            <a:off x="914400" y="1628800"/>
            <a:ext cx="7258000" cy="4392488"/>
          </a:xfrm>
          <a:prstGeom prst="rect">
            <a:avLst/>
          </a:prstGeom>
        </p:spPr>
        <p:txBody>
          <a:bodyPr/>
          <a:lst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marL="68580" indent="0" defTabSz="1144588">
              <a:buFont typeface="Wingdings"/>
              <a:buNone/>
            </a:pPr>
            <a:r>
              <a:rPr lang="da-DK" sz="2800" dirty="0" smtClean="0">
                <a:solidFill>
                  <a:schemeClr val="bg1">
                    <a:lumMod val="75000"/>
                    <a:lumOff val="25000"/>
                  </a:schemeClr>
                </a:solidFill>
                <a:latin typeface="Calibri" panose="020F0502020204030204" pitchFamily="34" charset="0"/>
              </a:rPr>
              <a:t>Valg af dirigent og referent</a:t>
            </a:r>
          </a:p>
          <a:p>
            <a:pPr marL="68580" indent="0" defTabSz="1144588">
              <a:buFont typeface="Wingdings"/>
              <a:buNone/>
            </a:pPr>
            <a:r>
              <a:rPr lang="da-DK" sz="2800" dirty="0" smtClean="0">
                <a:solidFill>
                  <a:schemeClr val="bg1">
                    <a:lumMod val="75000"/>
                    <a:lumOff val="25000"/>
                  </a:schemeClr>
                </a:solidFill>
                <a:latin typeface="Calibri" panose="020F0502020204030204" pitchFamily="34" charset="0"/>
              </a:rPr>
              <a:t>Beretning ved formanden</a:t>
            </a:r>
          </a:p>
          <a:p>
            <a:pPr marL="68580" indent="0" defTabSz="1144588">
              <a:buFont typeface="Wingdings"/>
              <a:buNone/>
            </a:pPr>
            <a:r>
              <a:rPr lang="da-DK" sz="2800" dirty="0" smtClean="0">
                <a:solidFill>
                  <a:schemeClr val="bg1">
                    <a:lumMod val="75000"/>
                    <a:lumOff val="25000"/>
                  </a:schemeClr>
                </a:solidFill>
                <a:latin typeface="Calibri" panose="020F0502020204030204" pitchFamily="34" charset="0"/>
              </a:rPr>
              <a:t>Fremlæggelse af revideret regnskab</a:t>
            </a:r>
          </a:p>
          <a:p>
            <a:pPr marL="68580" indent="0" defTabSz="1144588">
              <a:buFont typeface="Wingdings"/>
              <a:buNone/>
            </a:pPr>
            <a:r>
              <a:rPr lang="da-DK" sz="2800" dirty="0" smtClean="0">
                <a:solidFill>
                  <a:schemeClr val="bg1">
                    <a:lumMod val="75000"/>
                    <a:lumOff val="25000"/>
                  </a:schemeClr>
                </a:solidFill>
                <a:latin typeface="Calibri" panose="020F0502020204030204" pitchFamily="34" charset="0"/>
              </a:rPr>
              <a:t>Fremlæggelse af budget for 2018</a:t>
            </a:r>
          </a:p>
          <a:p>
            <a:pPr marL="68580" indent="0" defTabSz="1144588">
              <a:buFont typeface="Wingdings"/>
              <a:buNone/>
            </a:pPr>
            <a:r>
              <a:rPr lang="da-DK" sz="2800" dirty="0" smtClean="0">
                <a:solidFill>
                  <a:schemeClr val="bg1">
                    <a:lumMod val="75000"/>
                    <a:lumOff val="25000"/>
                  </a:schemeClr>
                </a:solidFill>
                <a:latin typeface="Calibri" panose="020F0502020204030204" pitchFamily="34" charset="0"/>
              </a:rPr>
              <a:t>Indkomne forslag</a:t>
            </a:r>
          </a:p>
          <a:p>
            <a:pPr marL="68580" indent="0" defTabSz="1144588">
              <a:buFont typeface="Wingdings"/>
              <a:buNone/>
            </a:pPr>
            <a:r>
              <a:rPr lang="da-DK" sz="2800" dirty="0" smtClean="0">
                <a:latin typeface="Calibri" panose="020F0502020204030204" pitchFamily="34" charset="0"/>
              </a:rPr>
              <a:t>Valg til bestyrelsen</a:t>
            </a:r>
          </a:p>
          <a:p>
            <a:pPr marL="68580" indent="0" defTabSz="1144588">
              <a:buFont typeface="Wingdings"/>
              <a:buNone/>
            </a:pPr>
            <a:r>
              <a:rPr lang="da-DK" sz="2800" dirty="0" smtClean="0">
                <a:solidFill>
                  <a:schemeClr val="bg1">
                    <a:lumMod val="75000"/>
                    <a:lumOff val="25000"/>
                  </a:schemeClr>
                </a:solidFill>
                <a:latin typeface="Calibri" panose="020F0502020204030204" pitchFamily="34" charset="0"/>
              </a:rPr>
              <a:t>Valg af revisor</a:t>
            </a:r>
          </a:p>
          <a:p>
            <a:pPr marL="68580" indent="0" defTabSz="1144588">
              <a:buFont typeface="Wingdings"/>
              <a:buNone/>
            </a:pPr>
            <a:r>
              <a:rPr lang="da-DK" sz="2800" dirty="0" smtClean="0">
                <a:solidFill>
                  <a:schemeClr val="bg1">
                    <a:lumMod val="75000"/>
                    <a:lumOff val="25000"/>
                  </a:schemeClr>
                </a:solidFill>
                <a:latin typeface="Calibri" panose="020F0502020204030204" pitchFamily="34" charset="0"/>
              </a:rPr>
              <a:t>Eventuelt</a:t>
            </a:r>
          </a:p>
          <a:p>
            <a:pPr marL="68580" indent="0" defTabSz="1144588">
              <a:buFont typeface="Wingdings"/>
              <a:buNone/>
            </a:pPr>
            <a:endParaRPr lang="da-DK" sz="2800" dirty="0" smtClean="0">
              <a:latin typeface="Calibri" panose="020F0502020204030204" pitchFamily="34" charset="0"/>
            </a:endParaRPr>
          </a:p>
          <a:p>
            <a:pPr marL="68580" indent="0" defTabSz="1144588">
              <a:buFont typeface="Wingdings"/>
              <a:buNone/>
            </a:pPr>
            <a:endParaRPr lang="da-DK" sz="2400" dirty="0" smtClean="0">
              <a:latin typeface="Calibri" panose="020F0502020204030204" pitchFamily="34" charset="0"/>
            </a:endParaRPr>
          </a:p>
          <a:p>
            <a:pPr marL="68580" indent="0" defTabSz="1144588">
              <a:buFont typeface="Wingdings"/>
              <a:buNone/>
            </a:pPr>
            <a:endParaRPr lang="da-DK" sz="2400" dirty="0">
              <a:latin typeface="Calibri" panose="020F0502020204030204" pitchFamily="34" charset="0"/>
            </a:endParaRPr>
          </a:p>
          <a:p>
            <a:pPr marL="68580" indent="0" defTabSz="1144588">
              <a:buFont typeface="Wingdings"/>
              <a:buNone/>
            </a:pPr>
            <a:endParaRPr lang="da-DK" sz="2400" dirty="0">
              <a:latin typeface="Calibri" panose="020F0502020204030204" pitchFamily="34" charset="0"/>
            </a:endParaRPr>
          </a:p>
        </p:txBody>
      </p:sp>
      <p:grpSp>
        <p:nvGrpSpPr>
          <p:cNvPr id="6" name="Gruppe 5"/>
          <p:cNvGrpSpPr/>
          <p:nvPr/>
        </p:nvGrpSpPr>
        <p:grpSpPr>
          <a:xfrm>
            <a:off x="8028384" y="188639"/>
            <a:ext cx="994183" cy="936105"/>
            <a:chOff x="8028384" y="188639"/>
            <a:chExt cx="994183" cy="936105"/>
          </a:xfrm>
        </p:grpSpPr>
        <p:pic>
          <p:nvPicPr>
            <p:cNvPr id="4" name="Billed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69066" y="188639"/>
              <a:ext cx="764326" cy="728791"/>
            </a:xfrm>
            <a:prstGeom prst="rect">
              <a:avLst/>
            </a:prstGeom>
          </p:spPr>
        </p:pic>
        <p:sp>
          <p:nvSpPr>
            <p:cNvPr id="5" name="Tekstboks 4"/>
            <p:cNvSpPr txBox="1"/>
            <p:nvPr/>
          </p:nvSpPr>
          <p:spPr>
            <a:xfrm>
              <a:off x="8028384" y="786190"/>
              <a:ext cx="994183" cy="338554"/>
            </a:xfrm>
            <a:prstGeom prst="rect">
              <a:avLst/>
            </a:prstGeom>
            <a:noFill/>
          </p:spPr>
          <p:txBody>
            <a:bodyPr wrap="none" rtlCol="0">
              <a:spAutoFit/>
            </a:bodyPr>
            <a:lstStyle/>
            <a:p>
              <a:pPr algn="ctr"/>
              <a:r>
                <a:rPr lang="da-DK" sz="800" dirty="0" smtClean="0">
                  <a:latin typeface="Calibri" panose="020F0502020204030204" pitchFamily="34" charset="0"/>
                </a:rPr>
                <a:t>UDVIKLINGSRÅDET </a:t>
              </a:r>
            </a:p>
            <a:p>
              <a:pPr algn="ctr"/>
              <a:r>
                <a:rPr lang="da-DK" sz="800" dirty="0" smtClean="0">
                  <a:latin typeface="Calibri" panose="020F0502020204030204" pitchFamily="34" charset="0"/>
                </a:rPr>
                <a:t>VARDE BY</a:t>
              </a:r>
              <a:endParaRPr lang="da-DK" sz="800" dirty="0">
                <a:latin typeface="Calibri" panose="020F0502020204030204" pitchFamily="34" charset="0"/>
              </a:endParaRPr>
            </a:p>
          </p:txBody>
        </p:sp>
      </p:grpSp>
    </p:spTree>
    <p:extLst>
      <p:ext uri="{BB962C8B-B14F-4D97-AF65-F5344CB8AC3E}">
        <p14:creationId xmlns:p14="http://schemas.microsoft.com/office/powerpoint/2010/main" val="26809714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914400" y="188639"/>
            <a:ext cx="7772400" cy="936105"/>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r>
              <a:rPr lang="da-DK" dirty="0" smtClean="0">
                <a:latin typeface="Calibri" panose="020F0502020204030204" pitchFamily="34" charset="0"/>
              </a:rPr>
              <a:t>Dagsorden</a:t>
            </a:r>
            <a:endParaRPr lang="da-DK" dirty="0" smtClean="0">
              <a:latin typeface="Calibri" panose="020F0502020204030204" pitchFamily="34" charset="0"/>
            </a:endParaRPr>
          </a:p>
        </p:txBody>
      </p:sp>
      <p:sp>
        <p:nvSpPr>
          <p:cNvPr id="3" name="Pladsholder til indhold 2"/>
          <p:cNvSpPr txBox="1">
            <a:spLocks/>
          </p:cNvSpPr>
          <p:nvPr/>
        </p:nvSpPr>
        <p:spPr>
          <a:xfrm>
            <a:off x="904510" y="1268760"/>
            <a:ext cx="7258000" cy="5589240"/>
          </a:xfrm>
          <a:prstGeom prst="rect">
            <a:avLst/>
          </a:prstGeom>
        </p:spPr>
        <p:txBody>
          <a:bodyPr/>
          <a:lst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marL="68580" indent="0" defTabSz="1144588">
              <a:buFont typeface="Wingdings"/>
              <a:buNone/>
            </a:pPr>
            <a:r>
              <a:rPr lang="da-DK" sz="3600" dirty="0" smtClean="0">
                <a:latin typeface="Calibri" panose="020F0502020204030204" pitchFamily="34" charset="0"/>
              </a:rPr>
              <a:t>Valg til bestyrelsen</a:t>
            </a:r>
          </a:p>
          <a:p>
            <a:pPr marL="68580" indent="0" defTabSz="1144588">
              <a:buFont typeface="Wingdings"/>
              <a:buNone/>
            </a:pPr>
            <a:r>
              <a:rPr lang="da-DK" sz="2800" dirty="0" smtClean="0">
                <a:latin typeface="Calibri" panose="020F0502020204030204" pitchFamily="34" charset="0"/>
              </a:rPr>
              <a:t>Ikke på </a:t>
            </a:r>
            <a:r>
              <a:rPr lang="da-DK" sz="2800" dirty="0" smtClean="0">
                <a:latin typeface="Calibri" panose="020F0502020204030204" pitchFamily="34" charset="0"/>
              </a:rPr>
              <a:t>valg:		</a:t>
            </a:r>
            <a:r>
              <a:rPr lang="da-DK" sz="2800" dirty="0" smtClean="0">
                <a:latin typeface="Calibri" panose="020F0502020204030204" pitchFamily="34" charset="0"/>
              </a:rPr>
              <a:t>På valg:</a:t>
            </a:r>
            <a:endParaRPr lang="da-DK" sz="2800" dirty="0" smtClean="0">
              <a:latin typeface="Calibri" panose="020F0502020204030204" pitchFamily="34" charset="0"/>
            </a:endParaRPr>
          </a:p>
          <a:p>
            <a:pPr marL="68580" indent="0" defTabSz="1144588">
              <a:buNone/>
            </a:pPr>
            <a:r>
              <a:rPr lang="da-DK" sz="2800" dirty="0">
                <a:latin typeface="Calibri" panose="020F0502020204030204" pitchFamily="34" charset="0"/>
              </a:rPr>
              <a:t>Jens </a:t>
            </a:r>
            <a:r>
              <a:rPr lang="da-DK" sz="2800" dirty="0" smtClean="0">
                <a:latin typeface="Calibri" panose="020F0502020204030204" pitchFamily="34" charset="0"/>
              </a:rPr>
              <a:t>Nielsen		Ernst </a:t>
            </a:r>
            <a:r>
              <a:rPr lang="da-DK" sz="2800" dirty="0">
                <a:latin typeface="Calibri" panose="020F0502020204030204" pitchFamily="34" charset="0"/>
              </a:rPr>
              <a:t>Jessen</a:t>
            </a:r>
          </a:p>
          <a:p>
            <a:pPr marL="68580" indent="0" defTabSz="1144588">
              <a:buNone/>
            </a:pPr>
            <a:r>
              <a:rPr lang="da-DK" sz="2800" dirty="0">
                <a:latin typeface="Calibri" panose="020F0502020204030204" pitchFamily="34" charset="0"/>
              </a:rPr>
              <a:t>Inge Jakobsen </a:t>
            </a:r>
            <a:r>
              <a:rPr lang="da-DK" sz="2800" dirty="0" smtClean="0">
                <a:latin typeface="Calibri" panose="020F0502020204030204" pitchFamily="34" charset="0"/>
              </a:rPr>
              <a:t>	</a:t>
            </a:r>
            <a:r>
              <a:rPr lang="da-DK" sz="2800" dirty="0">
                <a:latin typeface="Calibri" panose="020F0502020204030204" pitchFamily="34" charset="0"/>
              </a:rPr>
              <a:t>	</a:t>
            </a:r>
            <a:r>
              <a:rPr lang="da-DK" sz="2800" dirty="0" smtClean="0">
                <a:latin typeface="Calibri" panose="020F0502020204030204" pitchFamily="34" charset="0"/>
              </a:rPr>
              <a:t>Flemming </a:t>
            </a:r>
            <a:r>
              <a:rPr lang="da-DK" sz="2800" dirty="0">
                <a:latin typeface="Calibri" panose="020F0502020204030204" pitchFamily="34" charset="0"/>
              </a:rPr>
              <a:t>Bynge </a:t>
            </a:r>
            <a:endParaRPr lang="da-DK" sz="2800" dirty="0" smtClean="0">
              <a:latin typeface="Calibri" panose="020F0502020204030204" pitchFamily="34" charset="0"/>
            </a:endParaRPr>
          </a:p>
          <a:p>
            <a:pPr marL="68580" indent="0" defTabSz="1144588">
              <a:buNone/>
            </a:pPr>
            <a:r>
              <a:rPr lang="da-DK" sz="2800" dirty="0" smtClean="0">
                <a:latin typeface="Calibri" panose="020F0502020204030204" pitchFamily="34" charset="0"/>
              </a:rPr>
              <a:t>Carsten Pedersen	</a:t>
            </a:r>
            <a:r>
              <a:rPr lang="da-DK" sz="2800" dirty="0">
                <a:latin typeface="Calibri" panose="020F0502020204030204" pitchFamily="34" charset="0"/>
              </a:rPr>
              <a:t>Michael Nygaard</a:t>
            </a:r>
          </a:p>
          <a:p>
            <a:pPr marL="68580" indent="0" defTabSz="1144588">
              <a:buNone/>
            </a:pPr>
            <a:r>
              <a:rPr lang="da-DK" sz="2800" dirty="0" smtClean="0">
                <a:latin typeface="Calibri" panose="020F0502020204030204" pitchFamily="34" charset="0"/>
              </a:rPr>
              <a:t>Jack </a:t>
            </a:r>
            <a:r>
              <a:rPr lang="da-DK" sz="2800" dirty="0" err="1">
                <a:latin typeface="Calibri" panose="020F0502020204030204" pitchFamily="34" charset="0"/>
              </a:rPr>
              <a:t>Eben</a:t>
            </a:r>
            <a:r>
              <a:rPr lang="da-DK" sz="2800" dirty="0">
                <a:latin typeface="Calibri" panose="020F0502020204030204" pitchFamily="34" charset="0"/>
              </a:rPr>
              <a:t> Steffensen </a:t>
            </a:r>
            <a:r>
              <a:rPr lang="da-DK" sz="2800" dirty="0" smtClean="0">
                <a:latin typeface="Calibri" panose="020F0502020204030204" pitchFamily="34" charset="0"/>
              </a:rPr>
              <a:t>	</a:t>
            </a:r>
            <a:r>
              <a:rPr lang="da-DK" sz="2800" dirty="0" smtClean="0">
                <a:latin typeface="Calibri" panose="020F0502020204030204" pitchFamily="34" charset="0"/>
              </a:rPr>
              <a:t>Carsten </a:t>
            </a:r>
            <a:r>
              <a:rPr lang="da-DK" sz="2800" dirty="0" smtClean="0">
                <a:latin typeface="Calibri" panose="020F0502020204030204" pitchFamily="34" charset="0"/>
              </a:rPr>
              <a:t>Sundbæk</a:t>
            </a:r>
          </a:p>
          <a:p>
            <a:pPr marL="68580" indent="0" defTabSz="1144588">
              <a:buNone/>
            </a:pPr>
            <a:r>
              <a:rPr lang="da-DK" sz="2800" dirty="0" smtClean="0">
                <a:latin typeface="Calibri" panose="020F0502020204030204" pitchFamily="34" charset="0"/>
              </a:rPr>
              <a:t>	</a:t>
            </a:r>
            <a:endParaRPr lang="da-DK" sz="2800" dirty="0">
              <a:latin typeface="Calibri" panose="020F0502020204030204" pitchFamily="34" charset="0"/>
            </a:endParaRPr>
          </a:p>
          <a:p>
            <a:pPr marL="68580" indent="0" defTabSz="1144588">
              <a:buNone/>
            </a:pPr>
            <a:endParaRPr lang="da-DK" sz="2800" dirty="0">
              <a:latin typeface="Calibri" panose="020F0502020204030204" pitchFamily="34" charset="0"/>
            </a:endParaRPr>
          </a:p>
          <a:p>
            <a:pPr marL="68580" indent="0" defTabSz="1144588">
              <a:buFont typeface="Wingdings"/>
              <a:buNone/>
            </a:pPr>
            <a:r>
              <a:rPr lang="da-DK" sz="2800" dirty="0" smtClean="0">
                <a:latin typeface="Calibri" panose="020F0502020204030204" pitchFamily="34" charset="0"/>
              </a:rPr>
              <a:t>Nye kandidater:  ??</a:t>
            </a:r>
          </a:p>
          <a:p>
            <a:pPr marL="68580" indent="0" defTabSz="1144588">
              <a:buFont typeface="Wingdings"/>
              <a:buNone/>
            </a:pPr>
            <a:endParaRPr lang="da-DK" sz="2400" dirty="0" smtClean="0">
              <a:latin typeface="Calibri" panose="020F0502020204030204" pitchFamily="34" charset="0"/>
            </a:endParaRPr>
          </a:p>
          <a:p>
            <a:pPr marL="68580" indent="0" defTabSz="1144588">
              <a:buFont typeface="Wingdings"/>
              <a:buNone/>
            </a:pPr>
            <a:endParaRPr lang="da-DK" sz="2400" dirty="0">
              <a:latin typeface="Calibri" panose="020F0502020204030204" pitchFamily="34" charset="0"/>
            </a:endParaRPr>
          </a:p>
          <a:p>
            <a:pPr marL="68580" indent="0" defTabSz="1144588">
              <a:buFont typeface="Wingdings"/>
              <a:buNone/>
            </a:pPr>
            <a:endParaRPr lang="da-DK" sz="2400" dirty="0">
              <a:latin typeface="Calibri" panose="020F0502020204030204" pitchFamily="34" charset="0"/>
            </a:endParaRPr>
          </a:p>
        </p:txBody>
      </p:sp>
      <p:grpSp>
        <p:nvGrpSpPr>
          <p:cNvPr id="6" name="Gruppe 5"/>
          <p:cNvGrpSpPr/>
          <p:nvPr/>
        </p:nvGrpSpPr>
        <p:grpSpPr>
          <a:xfrm>
            <a:off x="8028384" y="188639"/>
            <a:ext cx="994183" cy="936105"/>
            <a:chOff x="8028384" y="188639"/>
            <a:chExt cx="994183" cy="936105"/>
          </a:xfrm>
        </p:grpSpPr>
        <p:pic>
          <p:nvPicPr>
            <p:cNvPr id="4" name="Billed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69066" y="188639"/>
              <a:ext cx="764326" cy="728791"/>
            </a:xfrm>
            <a:prstGeom prst="rect">
              <a:avLst/>
            </a:prstGeom>
          </p:spPr>
        </p:pic>
        <p:sp>
          <p:nvSpPr>
            <p:cNvPr id="5" name="Tekstboks 4"/>
            <p:cNvSpPr txBox="1"/>
            <p:nvPr/>
          </p:nvSpPr>
          <p:spPr>
            <a:xfrm>
              <a:off x="8028384" y="786190"/>
              <a:ext cx="994183" cy="338554"/>
            </a:xfrm>
            <a:prstGeom prst="rect">
              <a:avLst/>
            </a:prstGeom>
            <a:noFill/>
          </p:spPr>
          <p:txBody>
            <a:bodyPr wrap="none" rtlCol="0">
              <a:spAutoFit/>
            </a:bodyPr>
            <a:lstStyle/>
            <a:p>
              <a:pPr algn="ctr"/>
              <a:r>
                <a:rPr lang="da-DK" sz="800" dirty="0" smtClean="0">
                  <a:latin typeface="Calibri" panose="020F0502020204030204" pitchFamily="34" charset="0"/>
                </a:rPr>
                <a:t>UDVIKLINGSRÅDET </a:t>
              </a:r>
            </a:p>
            <a:p>
              <a:pPr algn="ctr"/>
              <a:r>
                <a:rPr lang="da-DK" sz="800" dirty="0" smtClean="0">
                  <a:latin typeface="Calibri" panose="020F0502020204030204" pitchFamily="34" charset="0"/>
                </a:rPr>
                <a:t>VARDE BY</a:t>
              </a:r>
              <a:endParaRPr lang="da-DK" sz="800" dirty="0">
                <a:latin typeface="Calibri" panose="020F0502020204030204" pitchFamily="34" charset="0"/>
              </a:endParaRPr>
            </a:p>
          </p:txBody>
        </p:sp>
      </p:grpSp>
    </p:spTree>
    <p:extLst>
      <p:ext uri="{BB962C8B-B14F-4D97-AF65-F5344CB8AC3E}">
        <p14:creationId xmlns:p14="http://schemas.microsoft.com/office/powerpoint/2010/main" val="28642963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914400" y="188639"/>
            <a:ext cx="7772400" cy="936105"/>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r>
              <a:rPr lang="da-DK" dirty="0" smtClean="0">
                <a:latin typeface="Calibri" panose="020F0502020204030204" pitchFamily="34" charset="0"/>
              </a:rPr>
              <a:t>Dagsorden årsmøde</a:t>
            </a:r>
          </a:p>
        </p:txBody>
      </p:sp>
      <p:sp>
        <p:nvSpPr>
          <p:cNvPr id="3" name="Pladsholder til indhold 2"/>
          <p:cNvSpPr txBox="1">
            <a:spLocks/>
          </p:cNvSpPr>
          <p:nvPr/>
        </p:nvSpPr>
        <p:spPr>
          <a:xfrm>
            <a:off x="914400" y="1628800"/>
            <a:ext cx="7258000" cy="4392488"/>
          </a:xfrm>
          <a:prstGeom prst="rect">
            <a:avLst/>
          </a:prstGeom>
        </p:spPr>
        <p:txBody>
          <a:bodyPr/>
          <a:lst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marL="68580" indent="0" defTabSz="1144588">
              <a:buFont typeface="Wingdings"/>
              <a:buNone/>
            </a:pPr>
            <a:r>
              <a:rPr lang="da-DK" sz="2800" dirty="0" smtClean="0">
                <a:solidFill>
                  <a:schemeClr val="bg1">
                    <a:lumMod val="75000"/>
                    <a:lumOff val="25000"/>
                  </a:schemeClr>
                </a:solidFill>
                <a:latin typeface="Calibri" panose="020F0502020204030204" pitchFamily="34" charset="0"/>
              </a:rPr>
              <a:t>Valg af dirigent og referent</a:t>
            </a:r>
          </a:p>
          <a:p>
            <a:pPr marL="68580" indent="0" defTabSz="1144588">
              <a:buFont typeface="Wingdings"/>
              <a:buNone/>
            </a:pPr>
            <a:r>
              <a:rPr lang="da-DK" sz="2800" dirty="0" smtClean="0">
                <a:solidFill>
                  <a:schemeClr val="bg1">
                    <a:lumMod val="75000"/>
                    <a:lumOff val="25000"/>
                  </a:schemeClr>
                </a:solidFill>
                <a:latin typeface="Calibri" panose="020F0502020204030204" pitchFamily="34" charset="0"/>
              </a:rPr>
              <a:t>Beretning ved formanden</a:t>
            </a:r>
          </a:p>
          <a:p>
            <a:pPr marL="68580" indent="0" defTabSz="1144588">
              <a:buFont typeface="Wingdings"/>
              <a:buNone/>
            </a:pPr>
            <a:r>
              <a:rPr lang="da-DK" sz="2800" dirty="0" smtClean="0">
                <a:solidFill>
                  <a:schemeClr val="bg1">
                    <a:lumMod val="75000"/>
                    <a:lumOff val="25000"/>
                  </a:schemeClr>
                </a:solidFill>
                <a:latin typeface="Calibri" panose="020F0502020204030204" pitchFamily="34" charset="0"/>
              </a:rPr>
              <a:t>Fremlæggelse af revideret regnskab</a:t>
            </a:r>
          </a:p>
          <a:p>
            <a:pPr marL="68580" indent="0" defTabSz="1144588">
              <a:buFont typeface="Wingdings"/>
              <a:buNone/>
            </a:pPr>
            <a:r>
              <a:rPr lang="da-DK" sz="2800" dirty="0" smtClean="0">
                <a:solidFill>
                  <a:schemeClr val="bg1">
                    <a:lumMod val="75000"/>
                    <a:lumOff val="25000"/>
                  </a:schemeClr>
                </a:solidFill>
                <a:latin typeface="Calibri" panose="020F0502020204030204" pitchFamily="34" charset="0"/>
              </a:rPr>
              <a:t>Fremlæggelse af budget for 2018</a:t>
            </a:r>
          </a:p>
          <a:p>
            <a:pPr marL="68580" indent="0" defTabSz="1144588">
              <a:buFont typeface="Wingdings"/>
              <a:buNone/>
            </a:pPr>
            <a:r>
              <a:rPr lang="da-DK" sz="2800" dirty="0" smtClean="0">
                <a:solidFill>
                  <a:schemeClr val="bg1">
                    <a:lumMod val="75000"/>
                    <a:lumOff val="25000"/>
                  </a:schemeClr>
                </a:solidFill>
                <a:latin typeface="Calibri" panose="020F0502020204030204" pitchFamily="34" charset="0"/>
              </a:rPr>
              <a:t>Indkomne forslag</a:t>
            </a:r>
          </a:p>
          <a:p>
            <a:pPr marL="68580" indent="0" defTabSz="1144588">
              <a:buFont typeface="Wingdings"/>
              <a:buNone/>
            </a:pPr>
            <a:r>
              <a:rPr lang="da-DK" sz="2800" dirty="0" smtClean="0">
                <a:solidFill>
                  <a:schemeClr val="bg1">
                    <a:lumMod val="75000"/>
                    <a:lumOff val="25000"/>
                  </a:schemeClr>
                </a:solidFill>
                <a:latin typeface="Calibri" panose="020F0502020204030204" pitchFamily="34" charset="0"/>
              </a:rPr>
              <a:t>Valg til bestyrelsen</a:t>
            </a:r>
          </a:p>
          <a:p>
            <a:pPr marL="68580" indent="0" defTabSz="1144588">
              <a:buFont typeface="Wingdings"/>
              <a:buNone/>
            </a:pPr>
            <a:r>
              <a:rPr lang="da-DK" sz="2800" dirty="0" smtClean="0">
                <a:latin typeface="Calibri" panose="020F0502020204030204" pitchFamily="34" charset="0"/>
              </a:rPr>
              <a:t>Valg af revisor</a:t>
            </a:r>
          </a:p>
          <a:p>
            <a:pPr marL="68580" indent="0" defTabSz="1144588">
              <a:buFont typeface="Wingdings"/>
              <a:buNone/>
            </a:pPr>
            <a:r>
              <a:rPr lang="da-DK" sz="2800" dirty="0" smtClean="0">
                <a:solidFill>
                  <a:schemeClr val="bg1">
                    <a:lumMod val="75000"/>
                    <a:lumOff val="25000"/>
                  </a:schemeClr>
                </a:solidFill>
                <a:latin typeface="Calibri" panose="020F0502020204030204" pitchFamily="34" charset="0"/>
              </a:rPr>
              <a:t>Eventuelt</a:t>
            </a:r>
          </a:p>
          <a:p>
            <a:pPr marL="68580" indent="0" defTabSz="1144588">
              <a:buFont typeface="Wingdings"/>
              <a:buNone/>
            </a:pPr>
            <a:endParaRPr lang="da-DK" sz="2800" dirty="0" smtClean="0">
              <a:latin typeface="Calibri" panose="020F0502020204030204" pitchFamily="34" charset="0"/>
            </a:endParaRPr>
          </a:p>
          <a:p>
            <a:pPr marL="68580" indent="0" defTabSz="1144588">
              <a:buFont typeface="Wingdings"/>
              <a:buNone/>
            </a:pPr>
            <a:endParaRPr lang="da-DK" sz="2400" dirty="0" smtClean="0">
              <a:latin typeface="Calibri" panose="020F0502020204030204" pitchFamily="34" charset="0"/>
            </a:endParaRPr>
          </a:p>
          <a:p>
            <a:pPr marL="68580" indent="0" defTabSz="1144588">
              <a:buFont typeface="Wingdings"/>
              <a:buNone/>
            </a:pPr>
            <a:endParaRPr lang="da-DK" sz="2400" dirty="0">
              <a:latin typeface="Calibri" panose="020F0502020204030204" pitchFamily="34" charset="0"/>
            </a:endParaRPr>
          </a:p>
          <a:p>
            <a:pPr marL="68580" indent="0" defTabSz="1144588">
              <a:buFont typeface="Wingdings"/>
              <a:buNone/>
            </a:pPr>
            <a:endParaRPr lang="da-DK" sz="2400" dirty="0">
              <a:latin typeface="Calibri" panose="020F0502020204030204" pitchFamily="34" charset="0"/>
            </a:endParaRPr>
          </a:p>
        </p:txBody>
      </p:sp>
      <p:grpSp>
        <p:nvGrpSpPr>
          <p:cNvPr id="6" name="Gruppe 5"/>
          <p:cNvGrpSpPr/>
          <p:nvPr/>
        </p:nvGrpSpPr>
        <p:grpSpPr>
          <a:xfrm>
            <a:off x="8028384" y="188639"/>
            <a:ext cx="994183" cy="936105"/>
            <a:chOff x="8028384" y="188639"/>
            <a:chExt cx="994183" cy="936105"/>
          </a:xfrm>
        </p:grpSpPr>
        <p:pic>
          <p:nvPicPr>
            <p:cNvPr id="4" name="Billed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69066" y="188639"/>
              <a:ext cx="764326" cy="728791"/>
            </a:xfrm>
            <a:prstGeom prst="rect">
              <a:avLst/>
            </a:prstGeom>
          </p:spPr>
        </p:pic>
        <p:sp>
          <p:nvSpPr>
            <p:cNvPr id="5" name="Tekstboks 4"/>
            <p:cNvSpPr txBox="1"/>
            <p:nvPr/>
          </p:nvSpPr>
          <p:spPr>
            <a:xfrm>
              <a:off x="8028384" y="786190"/>
              <a:ext cx="994183" cy="338554"/>
            </a:xfrm>
            <a:prstGeom prst="rect">
              <a:avLst/>
            </a:prstGeom>
            <a:noFill/>
          </p:spPr>
          <p:txBody>
            <a:bodyPr wrap="none" rtlCol="0">
              <a:spAutoFit/>
            </a:bodyPr>
            <a:lstStyle/>
            <a:p>
              <a:pPr algn="ctr"/>
              <a:r>
                <a:rPr lang="da-DK" sz="800" dirty="0" smtClean="0">
                  <a:latin typeface="Calibri" panose="020F0502020204030204" pitchFamily="34" charset="0"/>
                </a:rPr>
                <a:t>UDVIKLINGSRÅDET </a:t>
              </a:r>
            </a:p>
            <a:p>
              <a:pPr algn="ctr"/>
              <a:r>
                <a:rPr lang="da-DK" sz="800" dirty="0" smtClean="0">
                  <a:latin typeface="Calibri" panose="020F0502020204030204" pitchFamily="34" charset="0"/>
                </a:rPr>
                <a:t>VARDE BY</a:t>
              </a:r>
              <a:endParaRPr lang="da-DK" sz="800" dirty="0">
                <a:latin typeface="Calibri" panose="020F0502020204030204" pitchFamily="34" charset="0"/>
              </a:endParaRPr>
            </a:p>
          </p:txBody>
        </p:sp>
      </p:grpSp>
    </p:spTree>
    <p:extLst>
      <p:ext uri="{BB962C8B-B14F-4D97-AF65-F5344CB8AC3E}">
        <p14:creationId xmlns:p14="http://schemas.microsoft.com/office/powerpoint/2010/main" val="14987437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914400" y="188639"/>
            <a:ext cx="7772400" cy="936105"/>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r>
              <a:rPr lang="da-DK" dirty="0" smtClean="0">
                <a:latin typeface="Calibri" panose="020F0502020204030204" pitchFamily="34" charset="0"/>
              </a:rPr>
              <a:t>Dagsorden årsmøde</a:t>
            </a:r>
          </a:p>
        </p:txBody>
      </p:sp>
      <p:sp>
        <p:nvSpPr>
          <p:cNvPr id="3" name="Pladsholder til indhold 2"/>
          <p:cNvSpPr txBox="1">
            <a:spLocks/>
          </p:cNvSpPr>
          <p:nvPr/>
        </p:nvSpPr>
        <p:spPr>
          <a:xfrm>
            <a:off x="914400" y="1628800"/>
            <a:ext cx="7258000" cy="4392488"/>
          </a:xfrm>
          <a:prstGeom prst="rect">
            <a:avLst/>
          </a:prstGeom>
        </p:spPr>
        <p:txBody>
          <a:bodyPr/>
          <a:lst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marL="68580" indent="0" defTabSz="1144588">
              <a:buFont typeface="Wingdings"/>
              <a:buNone/>
            </a:pPr>
            <a:r>
              <a:rPr lang="da-DK" sz="2800" dirty="0" smtClean="0">
                <a:solidFill>
                  <a:schemeClr val="bg1">
                    <a:lumMod val="75000"/>
                    <a:lumOff val="25000"/>
                  </a:schemeClr>
                </a:solidFill>
                <a:latin typeface="Calibri" panose="020F0502020204030204" pitchFamily="34" charset="0"/>
              </a:rPr>
              <a:t>Valg af dirigent og referent</a:t>
            </a:r>
          </a:p>
          <a:p>
            <a:pPr marL="68580" indent="0" defTabSz="1144588">
              <a:buFont typeface="Wingdings"/>
              <a:buNone/>
            </a:pPr>
            <a:r>
              <a:rPr lang="da-DK" sz="2800" dirty="0" smtClean="0">
                <a:solidFill>
                  <a:schemeClr val="bg1">
                    <a:lumMod val="75000"/>
                    <a:lumOff val="25000"/>
                  </a:schemeClr>
                </a:solidFill>
                <a:latin typeface="Calibri" panose="020F0502020204030204" pitchFamily="34" charset="0"/>
              </a:rPr>
              <a:t>Beretning ved formanden</a:t>
            </a:r>
          </a:p>
          <a:p>
            <a:pPr marL="68580" indent="0" defTabSz="1144588">
              <a:buFont typeface="Wingdings"/>
              <a:buNone/>
            </a:pPr>
            <a:r>
              <a:rPr lang="da-DK" sz="2800" dirty="0" smtClean="0">
                <a:solidFill>
                  <a:schemeClr val="bg1">
                    <a:lumMod val="75000"/>
                    <a:lumOff val="25000"/>
                  </a:schemeClr>
                </a:solidFill>
                <a:latin typeface="Calibri" panose="020F0502020204030204" pitchFamily="34" charset="0"/>
              </a:rPr>
              <a:t>Fremlæggelse af revideret regnskab</a:t>
            </a:r>
          </a:p>
          <a:p>
            <a:pPr marL="68580" indent="0" defTabSz="1144588">
              <a:buFont typeface="Wingdings"/>
              <a:buNone/>
            </a:pPr>
            <a:r>
              <a:rPr lang="da-DK" sz="2800" dirty="0" smtClean="0">
                <a:solidFill>
                  <a:schemeClr val="bg1">
                    <a:lumMod val="75000"/>
                    <a:lumOff val="25000"/>
                  </a:schemeClr>
                </a:solidFill>
                <a:latin typeface="Calibri" panose="020F0502020204030204" pitchFamily="34" charset="0"/>
              </a:rPr>
              <a:t>Fremlæggelse af budget for 2018</a:t>
            </a:r>
          </a:p>
          <a:p>
            <a:pPr marL="68580" indent="0" defTabSz="1144588">
              <a:buFont typeface="Wingdings"/>
              <a:buNone/>
            </a:pPr>
            <a:r>
              <a:rPr lang="da-DK" sz="2800" dirty="0" smtClean="0">
                <a:solidFill>
                  <a:schemeClr val="bg1">
                    <a:lumMod val="75000"/>
                    <a:lumOff val="25000"/>
                  </a:schemeClr>
                </a:solidFill>
                <a:latin typeface="Calibri" panose="020F0502020204030204" pitchFamily="34" charset="0"/>
              </a:rPr>
              <a:t>Indkomne forslag</a:t>
            </a:r>
          </a:p>
          <a:p>
            <a:pPr marL="68580" indent="0" defTabSz="1144588">
              <a:buFont typeface="Wingdings"/>
              <a:buNone/>
            </a:pPr>
            <a:r>
              <a:rPr lang="da-DK" sz="2800" dirty="0" smtClean="0">
                <a:solidFill>
                  <a:schemeClr val="bg1">
                    <a:lumMod val="75000"/>
                    <a:lumOff val="25000"/>
                  </a:schemeClr>
                </a:solidFill>
                <a:latin typeface="Calibri" panose="020F0502020204030204" pitchFamily="34" charset="0"/>
              </a:rPr>
              <a:t>Valg til bestyrelsen</a:t>
            </a:r>
          </a:p>
          <a:p>
            <a:pPr marL="68580" indent="0" defTabSz="1144588">
              <a:buFont typeface="Wingdings"/>
              <a:buNone/>
            </a:pPr>
            <a:r>
              <a:rPr lang="da-DK" sz="2800" dirty="0" smtClean="0">
                <a:solidFill>
                  <a:schemeClr val="bg1">
                    <a:lumMod val="75000"/>
                    <a:lumOff val="25000"/>
                  </a:schemeClr>
                </a:solidFill>
                <a:latin typeface="Calibri" panose="020F0502020204030204" pitchFamily="34" charset="0"/>
              </a:rPr>
              <a:t>Valg af revisor</a:t>
            </a:r>
          </a:p>
          <a:p>
            <a:pPr marL="68580" indent="0" defTabSz="1144588">
              <a:buFont typeface="Wingdings"/>
              <a:buNone/>
            </a:pPr>
            <a:r>
              <a:rPr lang="da-DK" sz="2800" dirty="0" smtClean="0">
                <a:latin typeface="Calibri" panose="020F0502020204030204" pitchFamily="34" charset="0"/>
              </a:rPr>
              <a:t>Eventuelt</a:t>
            </a:r>
          </a:p>
          <a:p>
            <a:pPr marL="68580" indent="0" defTabSz="1144588">
              <a:buFont typeface="Wingdings"/>
              <a:buNone/>
            </a:pPr>
            <a:endParaRPr lang="da-DK" sz="2800" dirty="0" smtClean="0">
              <a:latin typeface="Calibri" panose="020F0502020204030204" pitchFamily="34" charset="0"/>
            </a:endParaRPr>
          </a:p>
          <a:p>
            <a:pPr marL="68580" indent="0" defTabSz="1144588">
              <a:buFont typeface="Wingdings"/>
              <a:buNone/>
            </a:pPr>
            <a:endParaRPr lang="da-DK" sz="2400" dirty="0" smtClean="0">
              <a:latin typeface="Calibri" panose="020F0502020204030204" pitchFamily="34" charset="0"/>
            </a:endParaRPr>
          </a:p>
          <a:p>
            <a:pPr marL="68580" indent="0" defTabSz="1144588">
              <a:buFont typeface="Wingdings"/>
              <a:buNone/>
            </a:pPr>
            <a:endParaRPr lang="da-DK" sz="2400" dirty="0">
              <a:latin typeface="Calibri" panose="020F0502020204030204" pitchFamily="34" charset="0"/>
            </a:endParaRPr>
          </a:p>
          <a:p>
            <a:pPr marL="68580" indent="0" defTabSz="1144588">
              <a:buFont typeface="Wingdings"/>
              <a:buNone/>
            </a:pPr>
            <a:endParaRPr lang="da-DK" sz="2400" dirty="0">
              <a:latin typeface="Calibri" panose="020F0502020204030204" pitchFamily="34" charset="0"/>
            </a:endParaRPr>
          </a:p>
        </p:txBody>
      </p:sp>
      <p:grpSp>
        <p:nvGrpSpPr>
          <p:cNvPr id="6" name="Gruppe 5"/>
          <p:cNvGrpSpPr/>
          <p:nvPr/>
        </p:nvGrpSpPr>
        <p:grpSpPr>
          <a:xfrm>
            <a:off x="8028384" y="188639"/>
            <a:ext cx="994183" cy="936105"/>
            <a:chOff x="8028384" y="188639"/>
            <a:chExt cx="994183" cy="936105"/>
          </a:xfrm>
        </p:grpSpPr>
        <p:pic>
          <p:nvPicPr>
            <p:cNvPr id="4" name="Billed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69066" y="188639"/>
              <a:ext cx="764326" cy="728791"/>
            </a:xfrm>
            <a:prstGeom prst="rect">
              <a:avLst/>
            </a:prstGeom>
          </p:spPr>
        </p:pic>
        <p:sp>
          <p:nvSpPr>
            <p:cNvPr id="5" name="Tekstboks 4"/>
            <p:cNvSpPr txBox="1"/>
            <p:nvPr/>
          </p:nvSpPr>
          <p:spPr>
            <a:xfrm>
              <a:off x="8028384" y="786190"/>
              <a:ext cx="994183" cy="338554"/>
            </a:xfrm>
            <a:prstGeom prst="rect">
              <a:avLst/>
            </a:prstGeom>
            <a:noFill/>
          </p:spPr>
          <p:txBody>
            <a:bodyPr wrap="none" rtlCol="0">
              <a:spAutoFit/>
            </a:bodyPr>
            <a:lstStyle/>
            <a:p>
              <a:pPr algn="ctr"/>
              <a:r>
                <a:rPr lang="da-DK" sz="800" dirty="0" smtClean="0">
                  <a:latin typeface="Calibri" panose="020F0502020204030204" pitchFamily="34" charset="0"/>
                </a:rPr>
                <a:t>UDVIKLINGSRÅDET </a:t>
              </a:r>
            </a:p>
            <a:p>
              <a:pPr algn="ctr"/>
              <a:r>
                <a:rPr lang="da-DK" sz="800" dirty="0" smtClean="0">
                  <a:latin typeface="Calibri" panose="020F0502020204030204" pitchFamily="34" charset="0"/>
                </a:rPr>
                <a:t>VARDE BY</a:t>
              </a:r>
              <a:endParaRPr lang="da-DK" sz="800" dirty="0">
                <a:latin typeface="Calibri" panose="020F0502020204030204" pitchFamily="34" charset="0"/>
              </a:endParaRPr>
            </a:p>
          </p:txBody>
        </p:sp>
      </p:grpSp>
    </p:spTree>
    <p:extLst>
      <p:ext uri="{BB962C8B-B14F-4D97-AF65-F5344CB8AC3E}">
        <p14:creationId xmlns:p14="http://schemas.microsoft.com/office/powerpoint/2010/main" val="14987437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914400" y="188639"/>
            <a:ext cx="7772400" cy="936105"/>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r>
              <a:rPr lang="da-DK" dirty="0" smtClean="0">
                <a:latin typeface="Calibri" panose="020F0502020204030204" pitchFamily="34" charset="0"/>
              </a:rPr>
              <a:t>Dagsorden årsmøde</a:t>
            </a:r>
          </a:p>
        </p:txBody>
      </p:sp>
      <p:sp>
        <p:nvSpPr>
          <p:cNvPr id="3" name="Pladsholder til indhold 2"/>
          <p:cNvSpPr txBox="1">
            <a:spLocks/>
          </p:cNvSpPr>
          <p:nvPr/>
        </p:nvSpPr>
        <p:spPr>
          <a:xfrm>
            <a:off x="914400" y="1628800"/>
            <a:ext cx="7258000" cy="4392488"/>
          </a:xfrm>
          <a:prstGeom prst="rect">
            <a:avLst/>
          </a:prstGeom>
        </p:spPr>
        <p:txBody>
          <a:bodyPr/>
          <a:lst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marL="68580" indent="0" defTabSz="1144588">
              <a:buFont typeface="Wingdings"/>
              <a:buNone/>
            </a:pPr>
            <a:r>
              <a:rPr lang="da-DK" sz="2800" dirty="0" smtClean="0">
                <a:latin typeface="Calibri" panose="020F0502020204030204" pitchFamily="34" charset="0"/>
              </a:rPr>
              <a:t>Valg af dirigent og referent</a:t>
            </a:r>
          </a:p>
          <a:p>
            <a:pPr marL="68580" indent="0" defTabSz="1144588">
              <a:buFont typeface="Wingdings"/>
              <a:buNone/>
            </a:pPr>
            <a:r>
              <a:rPr lang="da-DK" sz="2800" dirty="0" smtClean="0">
                <a:latin typeface="Calibri" panose="020F0502020204030204" pitchFamily="34" charset="0"/>
              </a:rPr>
              <a:t>Beretning ved formanden</a:t>
            </a:r>
          </a:p>
          <a:p>
            <a:pPr marL="68580" indent="0" defTabSz="1144588">
              <a:buFont typeface="Wingdings"/>
              <a:buNone/>
            </a:pPr>
            <a:r>
              <a:rPr lang="da-DK" sz="2800" dirty="0" smtClean="0">
                <a:latin typeface="Calibri" panose="020F0502020204030204" pitchFamily="34" charset="0"/>
              </a:rPr>
              <a:t>Fremlæggelse af revideret regnskab</a:t>
            </a:r>
          </a:p>
          <a:p>
            <a:pPr marL="68580" indent="0" defTabSz="1144588">
              <a:buFont typeface="Wingdings"/>
              <a:buNone/>
            </a:pPr>
            <a:r>
              <a:rPr lang="da-DK" sz="2800" dirty="0" smtClean="0">
                <a:latin typeface="Calibri" panose="020F0502020204030204" pitchFamily="34" charset="0"/>
              </a:rPr>
              <a:t>Fremlæggelse af budget for </a:t>
            </a:r>
            <a:r>
              <a:rPr lang="da-DK" sz="2800" dirty="0" smtClean="0">
                <a:latin typeface="Calibri" panose="020F0502020204030204" pitchFamily="34" charset="0"/>
              </a:rPr>
              <a:t>2020</a:t>
            </a:r>
            <a:endParaRPr lang="da-DK" sz="2800" dirty="0" smtClean="0">
              <a:latin typeface="Calibri" panose="020F0502020204030204" pitchFamily="34" charset="0"/>
            </a:endParaRPr>
          </a:p>
          <a:p>
            <a:pPr marL="68580" indent="0" defTabSz="1144588">
              <a:buFont typeface="Wingdings"/>
              <a:buNone/>
            </a:pPr>
            <a:r>
              <a:rPr lang="da-DK" sz="2800" dirty="0" smtClean="0">
                <a:latin typeface="Calibri" panose="020F0502020204030204" pitchFamily="34" charset="0"/>
              </a:rPr>
              <a:t>Indkomne forslag</a:t>
            </a:r>
          </a:p>
          <a:p>
            <a:pPr marL="68580" indent="0" defTabSz="1144588">
              <a:buFont typeface="Wingdings"/>
              <a:buNone/>
            </a:pPr>
            <a:r>
              <a:rPr lang="da-DK" sz="2800" dirty="0" smtClean="0">
                <a:latin typeface="Calibri" panose="020F0502020204030204" pitchFamily="34" charset="0"/>
              </a:rPr>
              <a:t>Valg til bestyrelsen</a:t>
            </a:r>
          </a:p>
          <a:p>
            <a:pPr marL="68580" indent="0" defTabSz="1144588">
              <a:buFont typeface="Wingdings"/>
              <a:buNone/>
            </a:pPr>
            <a:r>
              <a:rPr lang="da-DK" sz="2800" dirty="0" smtClean="0">
                <a:latin typeface="Calibri" panose="020F0502020204030204" pitchFamily="34" charset="0"/>
              </a:rPr>
              <a:t>Valg af revisor</a:t>
            </a:r>
          </a:p>
          <a:p>
            <a:pPr marL="68580" indent="0" defTabSz="1144588">
              <a:buFont typeface="Wingdings"/>
              <a:buNone/>
            </a:pPr>
            <a:r>
              <a:rPr lang="da-DK" sz="2800" dirty="0" smtClean="0">
                <a:latin typeface="Calibri" panose="020F0502020204030204" pitchFamily="34" charset="0"/>
              </a:rPr>
              <a:t>Eventuelt</a:t>
            </a:r>
          </a:p>
          <a:p>
            <a:pPr marL="68580" indent="0" defTabSz="1144588">
              <a:buFont typeface="Wingdings"/>
              <a:buNone/>
            </a:pPr>
            <a:endParaRPr lang="da-DK" sz="2800" dirty="0" smtClean="0">
              <a:latin typeface="Calibri" panose="020F0502020204030204" pitchFamily="34" charset="0"/>
            </a:endParaRPr>
          </a:p>
          <a:p>
            <a:pPr marL="68580" indent="0" defTabSz="1144588">
              <a:buFont typeface="Wingdings"/>
              <a:buNone/>
            </a:pPr>
            <a:endParaRPr lang="da-DK" sz="2400" dirty="0" smtClean="0">
              <a:latin typeface="Calibri" panose="020F0502020204030204" pitchFamily="34" charset="0"/>
            </a:endParaRPr>
          </a:p>
          <a:p>
            <a:pPr marL="68580" indent="0" defTabSz="1144588">
              <a:buFont typeface="Wingdings"/>
              <a:buNone/>
            </a:pPr>
            <a:endParaRPr lang="da-DK" sz="2400" dirty="0">
              <a:latin typeface="Calibri" panose="020F0502020204030204" pitchFamily="34" charset="0"/>
            </a:endParaRPr>
          </a:p>
          <a:p>
            <a:pPr marL="68580" indent="0" defTabSz="1144588">
              <a:buFont typeface="Wingdings"/>
              <a:buNone/>
            </a:pPr>
            <a:endParaRPr lang="da-DK" sz="2400" dirty="0">
              <a:latin typeface="Calibri" panose="020F0502020204030204" pitchFamily="34" charset="0"/>
            </a:endParaRPr>
          </a:p>
        </p:txBody>
      </p:sp>
      <p:grpSp>
        <p:nvGrpSpPr>
          <p:cNvPr id="6" name="Gruppe 5"/>
          <p:cNvGrpSpPr/>
          <p:nvPr/>
        </p:nvGrpSpPr>
        <p:grpSpPr>
          <a:xfrm>
            <a:off x="8028384" y="188639"/>
            <a:ext cx="994183" cy="936105"/>
            <a:chOff x="8028384" y="188639"/>
            <a:chExt cx="994183" cy="936105"/>
          </a:xfrm>
        </p:grpSpPr>
        <p:pic>
          <p:nvPicPr>
            <p:cNvPr id="4" name="Billed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69066" y="188639"/>
              <a:ext cx="764326" cy="728791"/>
            </a:xfrm>
            <a:prstGeom prst="rect">
              <a:avLst/>
            </a:prstGeom>
          </p:spPr>
        </p:pic>
        <p:sp>
          <p:nvSpPr>
            <p:cNvPr id="5" name="Tekstboks 4"/>
            <p:cNvSpPr txBox="1"/>
            <p:nvPr/>
          </p:nvSpPr>
          <p:spPr>
            <a:xfrm>
              <a:off x="8028384" y="786190"/>
              <a:ext cx="994183" cy="338554"/>
            </a:xfrm>
            <a:prstGeom prst="rect">
              <a:avLst/>
            </a:prstGeom>
            <a:noFill/>
          </p:spPr>
          <p:txBody>
            <a:bodyPr wrap="none" rtlCol="0">
              <a:spAutoFit/>
            </a:bodyPr>
            <a:lstStyle/>
            <a:p>
              <a:pPr algn="ctr"/>
              <a:r>
                <a:rPr lang="da-DK" sz="800" dirty="0" smtClean="0">
                  <a:latin typeface="Calibri" panose="020F0502020204030204" pitchFamily="34" charset="0"/>
                </a:rPr>
                <a:t>UDVIKLINGSRÅDET </a:t>
              </a:r>
            </a:p>
            <a:p>
              <a:pPr algn="ctr"/>
              <a:r>
                <a:rPr lang="da-DK" sz="800" dirty="0" smtClean="0">
                  <a:latin typeface="Calibri" panose="020F0502020204030204" pitchFamily="34" charset="0"/>
                </a:rPr>
                <a:t>VARDE BY</a:t>
              </a:r>
              <a:endParaRPr lang="da-DK" sz="800" dirty="0">
                <a:latin typeface="Calibri" panose="020F0502020204030204" pitchFamily="34" charset="0"/>
              </a:endParaRPr>
            </a:p>
          </p:txBody>
        </p:sp>
      </p:grpSp>
    </p:spTree>
    <p:extLst>
      <p:ext uri="{BB962C8B-B14F-4D97-AF65-F5344CB8AC3E}">
        <p14:creationId xmlns:p14="http://schemas.microsoft.com/office/powerpoint/2010/main" val="38725051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12136" y="3284984"/>
            <a:ext cx="5777904" cy="3384376"/>
          </a:xfrm>
          <a:prstGeom prst="rect">
            <a:avLst/>
          </a:prstGeom>
        </p:spPr>
      </p:pic>
      <p:sp>
        <p:nvSpPr>
          <p:cNvPr id="3" name="Pladsholder til indhold 2"/>
          <p:cNvSpPr txBox="1">
            <a:spLocks/>
          </p:cNvSpPr>
          <p:nvPr/>
        </p:nvSpPr>
        <p:spPr>
          <a:xfrm>
            <a:off x="239631" y="1337478"/>
            <a:ext cx="8604448" cy="5256584"/>
          </a:xfrm>
          <a:prstGeom prst="rect">
            <a:avLst/>
          </a:prstGeom>
        </p:spPr>
        <p:txBody>
          <a:bodyPr numCol="3"/>
          <a:lst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marL="68580" indent="0" defTabSz="1144588">
              <a:buFont typeface="Wingdings"/>
              <a:buNone/>
            </a:pPr>
            <a:endParaRPr lang="da-DK" sz="2400" dirty="0">
              <a:latin typeface="Calibri" panose="020F0502020204030204" pitchFamily="34" charset="0"/>
            </a:endParaRPr>
          </a:p>
        </p:txBody>
      </p:sp>
      <p:grpSp>
        <p:nvGrpSpPr>
          <p:cNvPr id="6" name="Gruppe 5"/>
          <p:cNvGrpSpPr/>
          <p:nvPr/>
        </p:nvGrpSpPr>
        <p:grpSpPr>
          <a:xfrm>
            <a:off x="8028384" y="188639"/>
            <a:ext cx="994183" cy="936105"/>
            <a:chOff x="8028384" y="188639"/>
            <a:chExt cx="994183" cy="936105"/>
          </a:xfrm>
        </p:grpSpPr>
        <p:pic>
          <p:nvPicPr>
            <p:cNvPr id="4" name="Billed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69066" y="188639"/>
              <a:ext cx="764326" cy="728791"/>
            </a:xfrm>
            <a:prstGeom prst="rect">
              <a:avLst/>
            </a:prstGeom>
          </p:spPr>
        </p:pic>
        <p:sp>
          <p:nvSpPr>
            <p:cNvPr id="5" name="Tekstboks 4"/>
            <p:cNvSpPr txBox="1"/>
            <p:nvPr/>
          </p:nvSpPr>
          <p:spPr>
            <a:xfrm>
              <a:off x="8028384" y="786190"/>
              <a:ext cx="994183" cy="338554"/>
            </a:xfrm>
            <a:prstGeom prst="rect">
              <a:avLst/>
            </a:prstGeom>
            <a:noFill/>
          </p:spPr>
          <p:txBody>
            <a:bodyPr wrap="none" rtlCol="0">
              <a:spAutoFit/>
            </a:bodyPr>
            <a:lstStyle/>
            <a:p>
              <a:pPr algn="ctr"/>
              <a:r>
                <a:rPr lang="da-DK" sz="800" dirty="0" smtClean="0">
                  <a:latin typeface="Calibri" panose="020F0502020204030204" pitchFamily="34" charset="0"/>
                </a:rPr>
                <a:t>UDVIKLINGSRÅDET </a:t>
              </a:r>
            </a:p>
            <a:p>
              <a:pPr algn="ctr"/>
              <a:r>
                <a:rPr lang="da-DK" sz="800" dirty="0" smtClean="0">
                  <a:latin typeface="Calibri" panose="020F0502020204030204" pitchFamily="34" charset="0"/>
                </a:rPr>
                <a:t>VARDE BY</a:t>
              </a:r>
              <a:endParaRPr lang="da-DK" sz="800" dirty="0">
                <a:latin typeface="Calibri" panose="020F0502020204030204" pitchFamily="34" charset="0"/>
              </a:endParaRPr>
            </a:p>
          </p:txBody>
        </p:sp>
      </p:grpSp>
      <p:sp>
        <p:nvSpPr>
          <p:cNvPr id="7" name="Titel 1"/>
          <p:cNvSpPr txBox="1">
            <a:spLocks/>
          </p:cNvSpPr>
          <p:nvPr/>
        </p:nvSpPr>
        <p:spPr>
          <a:xfrm>
            <a:off x="539552" y="332656"/>
            <a:ext cx="7772400" cy="6261405"/>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r>
              <a:rPr lang="da-DK" spc="0" dirty="0" smtClean="0">
                <a:latin typeface="Calibri" panose="020F0502020204030204" pitchFamily="34" charset="0"/>
              </a:rPr>
              <a:t>Ny model for Udviklingsrådene</a:t>
            </a:r>
          </a:p>
          <a:p>
            <a:r>
              <a:rPr lang="da-DK" spc="0" dirty="0" smtClean="0">
                <a:latin typeface="Calibri" panose="020F0502020204030204" pitchFamily="34" charset="0"/>
              </a:rPr>
              <a:t>- vigtigt for Varde by</a:t>
            </a:r>
            <a:endParaRPr lang="da-DK" spc="0" dirty="0" smtClean="0">
              <a:latin typeface="Calibri" panose="020F0502020204030204" pitchFamily="34" charset="0"/>
            </a:endParaRPr>
          </a:p>
          <a:p>
            <a:endParaRPr lang="da-DK" sz="1600" dirty="0">
              <a:latin typeface="Calibri" panose="020F0502020204030204" pitchFamily="34" charset="0"/>
            </a:endParaRPr>
          </a:p>
          <a:p>
            <a:pPr marL="457200" indent="-457200">
              <a:buFont typeface="Arial" panose="020B0604020202020204" pitchFamily="34" charset="0"/>
              <a:buChar char="•"/>
            </a:pPr>
            <a:endParaRPr lang="da-DK" sz="2800" spc="0" dirty="0" smtClean="0">
              <a:latin typeface="Calibri" panose="020F0502020204030204" pitchFamily="34" charset="0"/>
            </a:endParaRPr>
          </a:p>
          <a:p>
            <a:pPr marL="457200" indent="-457200">
              <a:buFont typeface="Arial" panose="020B0604020202020204" pitchFamily="34" charset="0"/>
              <a:buChar char="•"/>
            </a:pPr>
            <a:r>
              <a:rPr lang="da-DK" sz="2800" spc="0" dirty="0" smtClean="0">
                <a:latin typeface="Calibri" panose="020F0502020204030204" pitchFamily="34" charset="0"/>
              </a:rPr>
              <a:t>Vi kan lave en Udviklingsplan  for Varde By.</a:t>
            </a:r>
          </a:p>
          <a:p>
            <a:pPr marL="457200" indent="-457200">
              <a:buFont typeface="Arial" panose="020B0604020202020204" pitchFamily="34" charset="0"/>
              <a:buChar char="•"/>
            </a:pPr>
            <a:endParaRPr lang="da-DK" sz="2800" spc="0" dirty="0">
              <a:latin typeface="Calibri" panose="020F0502020204030204" pitchFamily="34" charset="0"/>
            </a:endParaRPr>
          </a:p>
          <a:p>
            <a:pPr marL="457200" indent="-457200">
              <a:buFont typeface="Arial" panose="020B0604020202020204" pitchFamily="34" charset="0"/>
              <a:buChar char="•"/>
            </a:pPr>
            <a:r>
              <a:rPr lang="da-DK" sz="2800" spc="0" dirty="0" smtClean="0">
                <a:latin typeface="Calibri" panose="020F0502020204030204" pitchFamily="34" charset="0"/>
              </a:rPr>
              <a:t>Vi får tilført flere midler</a:t>
            </a:r>
          </a:p>
          <a:p>
            <a:pPr marL="457200" indent="-457200">
              <a:buFont typeface="Arial" panose="020B0604020202020204" pitchFamily="34" charset="0"/>
              <a:buChar char="•"/>
            </a:pPr>
            <a:endParaRPr lang="da-DK" sz="2800" spc="0" dirty="0">
              <a:latin typeface="Calibri" panose="020F0502020204030204" pitchFamily="34" charset="0"/>
            </a:endParaRPr>
          </a:p>
          <a:p>
            <a:pPr marL="457200" indent="-457200">
              <a:buFont typeface="Arial" panose="020B0604020202020204" pitchFamily="34" charset="0"/>
              <a:buChar char="•"/>
            </a:pPr>
            <a:r>
              <a:rPr lang="da-DK" sz="2800" spc="0" dirty="0" smtClean="0">
                <a:latin typeface="Calibri" panose="020F0502020204030204" pitchFamily="34" charset="0"/>
              </a:rPr>
              <a:t>Vi skal samarbejde bredt</a:t>
            </a:r>
          </a:p>
        </p:txBody>
      </p:sp>
    </p:spTree>
    <p:extLst>
      <p:ext uri="{BB962C8B-B14F-4D97-AF65-F5344CB8AC3E}">
        <p14:creationId xmlns:p14="http://schemas.microsoft.com/office/powerpoint/2010/main" val="20228157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914400" y="188639"/>
            <a:ext cx="7772400" cy="936105"/>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r>
              <a:rPr lang="da-DK" dirty="0" smtClean="0">
                <a:latin typeface="Calibri" panose="020F0502020204030204" pitchFamily="34" charset="0"/>
              </a:rPr>
              <a:t>Beretning</a:t>
            </a:r>
          </a:p>
        </p:txBody>
      </p:sp>
      <p:sp>
        <p:nvSpPr>
          <p:cNvPr id="3" name="Pladsholder til indhold 2"/>
          <p:cNvSpPr txBox="1">
            <a:spLocks/>
          </p:cNvSpPr>
          <p:nvPr/>
        </p:nvSpPr>
        <p:spPr>
          <a:xfrm>
            <a:off x="914400" y="1628800"/>
            <a:ext cx="7258000" cy="5040560"/>
          </a:xfrm>
          <a:prstGeom prst="rect">
            <a:avLst/>
          </a:prstGeom>
        </p:spPr>
        <p:txBody>
          <a:bodyPr/>
          <a:lst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marL="68580" indent="0" defTabSz="1144588">
              <a:buFont typeface="Wingdings"/>
              <a:buNone/>
            </a:pPr>
            <a:r>
              <a:rPr lang="da-DK" sz="6600" dirty="0" smtClean="0">
                <a:latin typeface="Calibri" panose="020F0502020204030204" pitchFamily="34" charset="0"/>
              </a:rPr>
              <a:t>Varde by </a:t>
            </a:r>
            <a:r>
              <a:rPr lang="da-DK" sz="4400" dirty="0" smtClean="0">
                <a:latin typeface="Calibri" panose="020F0502020204030204" pitchFamily="34" charset="0"/>
              </a:rPr>
              <a:t>- med fokus på</a:t>
            </a:r>
          </a:p>
          <a:p>
            <a:pPr defTabSz="1144588"/>
            <a:r>
              <a:rPr lang="da-DK" sz="5400" dirty="0" smtClean="0">
                <a:latin typeface="Calibri" panose="020F0502020204030204" pitchFamily="34" charset="0"/>
              </a:rPr>
              <a:t> Handel</a:t>
            </a:r>
          </a:p>
          <a:p>
            <a:pPr defTabSz="1144588"/>
            <a:r>
              <a:rPr lang="da-DK" sz="5400" dirty="0" smtClean="0">
                <a:latin typeface="Calibri" panose="020F0502020204030204" pitchFamily="34" charset="0"/>
              </a:rPr>
              <a:t> Liv</a:t>
            </a:r>
            <a:r>
              <a:rPr lang="da-DK" sz="5400" dirty="0" smtClean="0">
                <a:latin typeface="Calibri" panose="020F0502020204030204" pitchFamily="34" charset="0"/>
              </a:rPr>
              <a:t> </a:t>
            </a:r>
          </a:p>
          <a:p>
            <a:pPr defTabSz="1144588"/>
            <a:r>
              <a:rPr lang="da-DK" sz="5400" dirty="0" smtClean="0">
                <a:latin typeface="Calibri" panose="020F0502020204030204" pitchFamily="34" charset="0"/>
              </a:rPr>
              <a:t> T</a:t>
            </a:r>
            <a:r>
              <a:rPr lang="da-DK" sz="5400" dirty="0" smtClean="0">
                <a:latin typeface="Calibri" panose="020F0502020204030204" pitchFamily="34" charset="0"/>
              </a:rPr>
              <a:t>urisme</a:t>
            </a:r>
            <a:endParaRPr lang="da-DK" sz="5400" dirty="0" smtClean="0">
              <a:latin typeface="Calibri" panose="020F0502020204030204" pitchFamily="34" charset="0"/>
            </a:endParaRPr>
          </a:p>
          <a:p>
            <a:pPr defTabSz="1144588"/>
            <a:r>
              <a:rPr lang="da-DK" sz="5400" dirty="0">
                <a:latin typeface="Calibri" panose="020F0502020204030204" pitchFamily="34" charset="0"/>
              </a:rPr>
              <a:t> </a:t>
            </a:r>
            <a:r>
              <a:rPr lang="da-DK" sz="5400" dirty="0" smtClean="0">
                <a:latin typeface="Calibri" panose="020F0502020204030204" pitchFamily="34" charset="0"/>
              </a:rPr>
              <a:t>Bosætning</a:t>
            </a:r>
            <a:endParaRPr lang="da-DK" sz="5400" dirty="0" smtClean="0">
              <a:latin typeface="Calibri" panose="020F0502020204030204" pitchFamily="34" charset="0"/>
            </a:endParaRPr>
          </a:p>
          <a:p>
            <a:pPr marL="68580" indent="0" defTabSz="1144588">
              <a:buFont typeface="Wingdings"/>
              <a:buNone/>
            </a:pPr>
            <a:endParaRPr lang="da-DK" sz="2800" dirty="0" smtClean="0">
              <a:latin typeface="Calibri" panose="020F0502020204030204" pitchFamily="34" charset="0"/>
            </a:endParaRPr>
          </a:p>
          <a:p>
            <a:pPr marL="68580" indent="0" defTabSz="1144588">
              <a:buFont typeface="Wingdings"/>
              <a:buNone/>
            </a:pPr>
            <a:endParaRPr lang="da-DK" sz="2400" dirty="0" smtClean="0">
              <a:latin typeface="Calibri" panose="020F0502020204030204" pitchFamily="34" charset="0"/>
            </a:endParaRPr>
          </a:p>
          <a:p>
            <a:pPr marL="68580" indent="0" defTabSz="1144588">
              <a:buFont typeface="Wingdings"/>
              <a:buNone/>
            </a:pPr>
            <a:endParaRPr lang="da-DK" sz="2400" dirty="0">
              <a:latin typeface="Calibri" panose="020F0502020204030204" pitchFamily="34" charset="0"/>
            </a:endParaRPr>
          </a:p>
          <a:p>
            <a:pPr marL="68580" indent="0" defTabSz="1144588">
              <a:buFont typeface="Wingdings"/>
              <a:buNone/>
            </a:pPr>
            <a:endParaRPr lang="da-DK" sz="2400" dirty="0">
              <a:latin typeface="Calibri" panose="020F0502020204030204" pitchFamily="34" charset="0"/>
            </a:endParaRPr>
          </a:p>
        </p:txBody>
      </p:sp>
      <p:grpSp>
        <p:nvGrpSpPr>
          <p:cNvPr id="6" name="Gruppe 5"/>
          <p:cNvGrpSpPr/>
          <p:nvPr/>
        </p:nvGrpSpPr>
        <p:grpSpPr>
          <a:xfrm>
            <a:off x="8028384" y="188639"/>
            <a:ext cx="994183" cy="936105"/>
            <a:chOff x="8028384" y="188639"/>
            <a:chExt cx="994183" cy="936105"/>
          </a:xfrm>
        </p:grpSpPr>
        <p:pic>
          <p:nvPicPr>
            <p:cNvPr id="4" name="Billed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69066" y="188639"/>
              <a:ext cx="764326" cy="728791"/>
            </a:xfrm>
            <a:prstGeom prst="rect">
              <a:avLst/>
            </a:prstGeom>
          </p:spPr>
        </p:pic>
        <p:sp>
          <p:nvSpPr>
            <p:cNvPr id="5" name="Tekstboks 4"/>
            <p:cNvSpPr txBox="1"/>
            <p:nvPr/>
          </p:nvSpPr>
          <p:spPr>
            <a:xfrm>
              <a:off x="8028384" y="786190"/>
              <a:ext cx="994183" cy="338554"/>
            </a:xfrm>
            <a:prstGeom prst="rect">
              <a:avLst/>
            </a:prstGeom>
            <a:noFill/>
          </p:spPr>
          <p:txBody>
            <a:bodyPr wrap="none" rtlCol="0">
              <a:spAutoFit/>
            </a:bodyPr>
            <a:lstStyle/>
            <a:p>
              <a:pPr algn="ctr"/>
              <a:r>
                <a:rPr lang="da-DK" sz="800" dirty="0" smtClean="0">
                  <a:latin typeface="Calibri" panose="020F0502020204030204" pitchFamily="34" charset="0"/>
                </a:rPr>
                <a:t>UDVIKLINGSRÅDET </a:t>
              </a:r>
            </a:p>
            <a:p>
              <a:pPr algn="ctr"/>
              <a:r>
                <a:rPr lang="da-DK" sz="800" dirty="0" smtClean="0">
                  <a:latin typeface="Calibri" panose="020F0502020204030204" pitchFamily="34" charset="0"/>
                </a:rPr>
                <a:t>VARDE BY</a:t>
              </a:r>
              <a:endParaRPr lang="da-DK" sz="800" dirty="0">
                <a:latin typeface="Calibri" panose="020F0502020204030204" pitchFamily="34" charset="0"/>
              </a:endParaRPr>
            </a:p>
          </p:txBody>
        </p:sp>
      </p:grpSp>
    </p:spTree>
    <p:extLst>
      <p:ext uri="{BB962C8B-B14F-4D97-AF65-F5344CB8AC3E}">
        <p14:creationId xmlns:p14="http://schemas.microsoft.com/office/powerpoint/2010/main" val="42858807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txBox="1">
            <a:spLocks/>
          </p:cNvSpPr>
          <p:nvPr/>
        </p:nvSpPr>
        <p:spPr>
          <a:xfrm>
            <a:off x="239631" y="1337478"/>
            <a:ext cx="8604448" cy="5256584"/>
          </a:xfrm>
          <a:prstGeom prst="rect">
            <a:avLst/>
          </a:prstGeom>
        </p:spPr>
        <p:txBody>
          <a:bodyPr numCol="3"/>
          <a:lst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marL="68580" indent="0" defTabSz="1144588">
              <a:buFont typeface="Wingdings"/>
              <a:buNone/>
            </a:pPr>
            <a:endParaRPr lang="da-DK" sz="2400" dirty="0">
              <a:latin typeface="Calibri" panose="020F0502020204030204" pitchFamily="34" charset="0"/>
            </a:endParaRPr>
          </a:p>
        </p:txBody>
      </p:sp>
      <p:grpSp>
        <p:nvGrpSpPr>
          <p:cNvPr id="6" name="Gruppe 5"/>
          <p:cNvGrpSpPr/>
          <p:nvPr/>
        </p:nvGrpSpPr>
        <p:grpSpPr>
          <a:xfrm>
            <a:off x="8028384" y="188639"/>
            <a:ext cx="994183" cy="936105"/>
            <a:chOff x="8028384" y="188639"/>
            <a:chExt cx="994183" cy="936105"/>
          </a:xfrm>
        </p:grpSpPr>
        <p:pic>
          <p:nvPicPr>
            <p:cNvPr id="4" name="Billed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69066" y="188639"/>
              <a:ext cx="764326" cy="728791"/>
            </a:xfrm>
            <a:prstGeom prst="rect">
              <a:avLst/>
            </a:prstGeom>
          </p:spPr>
        </p:pic>
        <p:sp>
          <p:nvSpPr>
            <p:cNvPr id="5" name="Tekstboks 4"/>
            <p:cNvSpPr txBox="1"/>
            <p:nvPr/>
          </p:nvSpPr>
          <p:spPr>
            <a:xfrm>
              <a:off x="8028384" y="786190"/>
              <a:ext cx="994183" cy="338554"/>
            </a:xfrm>
            <a:prstGeom prst="rect">
              <a:avLst/>
            </a:prstGeom>
            <a:noFill/>
          </p:spPr>
          <p:txBody>
            <a:bodyPr wrap="none" rtlCol="0">
              <a:spAutoFit/>
            </a:bodyPr>
            <a:lstStyle/>
            <a:p>
              <a:pPr algn="ctr"/>
              <a:r>
                <a:rPr lang="da-DK" sz="800" dirty="0" smtClean="0">
                  <a:latin typeface="Calibri" panose="020F0502020204030204" pitchFamily="34" charset="0"/>
                </a:rPr>
                <a:t>UDVIKLINGSRÅDET </a:t>
              </a:r>
            </a:p>
            <a:p>
              <a:pPr algn="ctr"/>
              <a:r>
                <a:rPr lang="da-DK" sz="800" dirty="0" smtClean="0">
                  <a:latin typeface="Calibri" panose="020F0502020204030204" pitchFamily="34" charset="0"/>
                </a:rPr>
                <a:t>VARDE BY</a:t>
              </a:r>
              <a:endParaRPr lang="da-DK" sz="800" dirty="0">
                <a:latin typeface="Calibri" panose="020F0502020204030204" pitchFamily="34" charset="0"/>
              </a:endParaRPr>
            </a:p>
          </p:txBody>
        </p:sp>
      </p:grpSp>
      <p:sp>
        <p:nvSpPr>
          <p:cNvPr id="7" name="Titel 1"/>
          <p:cNvSpPr txBox="1">
            <a:spLocks/>
          </p:cNvSpPr>
          <p:nvPr/>
        </p:nvSpPr>
        <p:spPr>
          <a:xfrm>
            <a:off x="276412" y="256762"/>
            <a:ext cx="7772400" cy="2164125"/>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r>
              <a:rPr lang="da-DK" sz="4400" spc="0" dirty="0" smtClean="0">
                <a:latin typeface="Calibri" panose="020F0502020204030204" pitchFamily="34" charset="0"/>
              </a:rPr>
              <a:t>Turisme</a:t>
            </a:r>
            <a:endParaRPr lang="da-DK" sz="4400" spc="0" dirty="0" smtClean="0">
              <a:latin typeface="Calibri" panose="020F0502020204030204" pitchFamily="34" charset="0"/>
            </a:endParaRPr>
          </a:p>
          <a:p>
            <a:endParaRPr lang="da-DK" sz="3600" spc="0" dirty="0" smtClean="0">
              <a:solidFill>
                <a:srgbClr val="92D050"/>
              </a:solidFill>
              <a:latin typeface="Calibri" panose="020F0502020204030204" pitchFamily="34" charset="0"/>
            </a:endParaRPr>
          </a:p>
          <a:p>
            <a:r>
              <a:rPr lang="da-DK" sz="3600" spc="0" dirty="0" smtClean="0">
                <a:solidFill>
                  <a:schemeClr val="tx1"/>
                </a:solidFill>
                <a:latin typeface="Calibri" panose="020F0502020204030204" pitchFamily="34" charset="0"/>
              </a:rPr>
              <a:t>Destination Vesterhavet</a:t>
            </a:r>
            <a:endParaRPr lang="da-DK" sz="3600" spc="0" dirty="0" smtClean="0">
              <a:solidFill>
                <a:schemeClr val="tx1"/>
              </a:solidFill>
              <a:latin typeface="Calibri" panose="020F0502020204030204" pitchFamily="34" charset="0"/>
            </a:endParaRPr>
          </a:p>
          <a:p>
            <a:endParaRPr lang="da-DK" sz="1600" dirty="0">
              <a:latin typeface="Calibri" panose="020F0502020204030204" pitchFamily="34" charset="0"/>
            </a:endParaRPr>
          </a:p>
        </p:txBody>
      </p:sp>
      <p:sp>
        <p:nvSpPr>
          <p:cNvPr id="23" name="Titel 1"/>
          <p:cNvSpPr txBox="1">
            <a:spLocks/>
          </p:cNvSpPr>
          <p:nvPr/>
        </p:nvSpPr>
        <p:spPr>
          <a:xfrm>
            <a:off x="251520" y="2492896"/>
            <a:ext cx="7344816" cy="4101166"/>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r>
              <a:rPr lang="da-DK" sz="3600" spc="0" dirty="0" smtClean="0">
                <a:solidFill>
                  <a:srgbClr val="92D050"/>
                </a:solidFill>
                <a:latin typeface="Calibri" panose="020F0502020204030204" pitchFamily="34" charset="0"/>
              </a:rPr>
              <a:t>Er der ensidig fokus på kystturisme?</a:t>
            </a:r>
          </a:p>
          <a:p>
            <a:endParaRPr lang="da-DK" sz="3600" spc="0" dirty="0">
              <a:solidFill>
                <a:srgbClr val="92D050"/>
              </a:solidFill>
              <a:latin typeface="Calibri" panose="020F0502020204030204" pitchFamily="34" charset="0"/>
            </a:endParaRPr>
          </a:p>
          <a:p>
            <a:r>
              <a:rPr lang="da-DK" sz="3600" spc="0" dirty="0" smtClean="0">
                <a:solidFill>
                  <a:srgbClr val="92D050"/>
                </a:solidFill>
                <a:latin typeface="Calibri" panose="020F0502020204030204" pitchFamily="34" charset="0"/>
              </a:rPr>
              <a:t>Hvem overtager </a:t>
            </a:r>
            <a:r>
              <a:rPr lang="da-DK" sz="3600" spc="0" dirty="0" err="1" smtClean="0">
                <a:solidFill>
                  <a:srgbClr val="92D050"/>
                </a:solidFill>
                <a:latin typeface="Calibri" panose="020F0502020204030204" pitchFamily="34" charset="0"/>
              </a:rPr>
              <a:t>ProVarde’s</a:t>
            </a:r>
            <a:r>
              <a:rPr lang="da-DK" sz="3600" spc="0" dirty="0" smtClean="0">
                <a:solidFill>
                  <a:srgbClr val="92D050"/>
                </a:solidFill>
                <a:latin typeface="Calibri" panose="020F0502020204030204" pitchFamily="34" charset="0"/>
              </a:rPr>
              <a:t> arbejde med turisme?</a:t>
            </a:r>
          </a:p>
          <a:p>
            <a:endParaRPr lang="da-DK" sz="3600" spc="0" dirty="0">
              <a:solidFill>
                <a:srgbClr val="92D050"/>
              </a:solidFill>
              <a:latin typeface="Calibri" panose="020F0502020204030204" pitchFamily="34" charset="0"/>
            </a:endParaRPr>
          </a:p>
          <a:p>
            <a:r>
              <a:rPr lang="da-DK" sz="3600" spc="0" dirty="0" smtClean="0">
                <a:solidFill>
                  <a:srgbClr val="92D050"/>
                </a:solidFill>
                <a:latin typeface="Calibri" panose="020F0502020204030204" pitchFamily="34" charset="0"/>
              </a:rPr>
              <a:t>Indlandsturisme er meget mere end ”bare Danmark”</a:t>
            </a:r>
            <a:endParaRPr lang="da-DK" sz="3600" spc="0" dirty="0" smtClean="0">
              <a:solidFill>
                <a:srgbClr val="92D050"/>
              </a:solidFill>
              <a:latin typeface="Calibri" panose="020F0502020204030204" pitchFamily="34" charset="0"/>
            </a:endParaRPr>
          </a:p>
          <a:p>
            <a:endParaRPr lang="da-DK" sz="1600" dirty="0">
              <a:latin typeface="Calibri" panose="020F0502020204030204" pitchFamily="34" charset="0"/>
            </a:endParaRPr>
          </a:p>
        </p:txBody>
      </p:sp>
    </p:spTree>
    <p:extLst>
      <p:ext uri="{BB962C8B-B14F-4D97-AF65-F5344CB8AC3E}">
        <p14:creationId xmlns:p14="http://schemas.microsoft.com/office/powerpoint/2010/main" val="3604016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txBox="1">
            <a:spLocks/>
          </p:cNvSpPr>
          <p:nvPr/>
        </p:nvSpPr>
        <p:spPr>
          <a:xfrm>
            <a:off x="239631" y="1337478"/>
            <a:ext cx="8604448" cy="5256584"/>
          </a:xfrm>
          <a:prstGeom prst="rect">
            <a:avLst/>
          </a:prstGeom>
        </p:spPr>
        <p:txBody>
          <a:bodyPr numCol="3"/>
          <a:lst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marL="68580" indent="0" defTabSz="1144588">
              <a:buFont typeface="Wingdings"/>
              <a:buNone/>
            </a:pPr>
            <a:endParaRPr lang="da-DK" sz="2400" dirty="0">
              <a:latin typeface="Calibri" panose="020F0502020204030204" pitchFamily="34" charset="0"/>
            </a:endParaRPr>
          </a:p>
        </p:txBody>
      </p:sp>
      <p:grpSp>
        <p:nvGrpSpPr>
          <p:cNvPr id="6" name="Gruppe 5"/>
          <p:cNvGrpSpPr/>
          <p:nvPr/>
        </p:nvGrpSpPr>
        <p:grpSpPr>
          <a:xfrm>
            <a:off x="8028384" y="188639"/>
            <a:ext cx="994183" cy="936105"/>
            <a:chOff x="8028384" y="188639"/>
            <a:chExt cx="994183" cy="936105"/>
          </a:xfrm>
        </p:grpSpPr>
        <p:pic>
          <p:nvPicPr>
            <p:cNvPr id="4" name="Billed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69066" y="188639"/>
              <a:ext cx="764326" cy="728791"/>
            </a:xfrm>
            <a:prstGeom prst="rect">
              <a:avLst/>
            </a:prstGeom>
          </p:spPr>
        </p:pic>
        <p:sp>
          <p:nvSpPr>
            <p:cNvPr id="5" name="Tekstboks 4"/>
            <p:cNvSpPr txBox="1"/>
            <p:nvPr/>
          </p:nvSpPr>
          <p:spPr>
            <a:xfrm>
              <a:off x="8028384" y="786190"/>
              <a:ext cx="994183" cy="338554"/>
            </a:xfrm>
            <a:prstGeom prst="rect">
              <a:avLst/>
            </a:prstGeom>
            <a:noFill/>
          </p:spPr>
          <p:txBody>
            <a:bodyPr wrap="none" rtlCol="0">
              <a:spAutoFit/>
            </a:bodyPr>
            <a:lstStyle/>
            <a:p>
              <a:pPr algn="ctr"/>
              <a:r>
                <a:rPr lang="da-DK" sz="800" dirty="0" smtClean="0">
                  <a:latin typeface="Calibri" panose="020F0502020204030204" pitchFamily="34" charset="0"/>
                </a:rPr>
                <a:t>UDVIKLINGSRÅDET </a:t>
              </a:r>
            </a:p>
            <a:p>
              <a:pPr algn="ctr"/>
              <a:r>
                <a:rPr lang="da-DK" sz="800" dirty="0" smtClean="0">
                  <a:latin typeface="Calibri" panose="020F0502020204030204" pitchFamily="34" charset="0"/>
                </a:rPr>
                <a:t>VARDE BY</a:t>
              </a:r>
              <a:endParaRPr lang="da-DK" sz="800" dirty="0">
                <a:latin typeface="Calibri" panose="020F0502020204030204" pitchFamily="34" charset="0"/>
              </a:endParaRPr>
            </a:p>
          </p:txBody>
        </p:sp>
      </p:grpSp>
      <p:sp>
        <p:nvSpPr>
          <p:cNvPr id="7" name="Titel 1"/>
          <p:cNvSpPr txBox="1">
            <a:spLocks/>
          </p:cNvSpPr>
          <p:nvPr/>
        </p:nvSpPr>
        <p:spPr>
          <a:xfrm>
            <a:off x="276412" y="256763"/>
            <a:ext cx="7772400" cy="1554806"/>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r>
              <a:rPr lang="da-DK" sz="3600" spc="0" dirty="0" smtClean="0">
                <a:latin typeface="Calibri" panose="020F0502020204030204" pitchFamily="34" charset="0"/>
              </a:rPr>
              <a:t>Turisme projekt</a:t>
            </a:r>
            <a:endParaRPr lang="da-DK" sz="3600" spc="0" dirty="0" smtClean="0">
              <a:latin typeface="Calibri" panose="020F0502020204030204" pitchFamily="34" charset="0"/>
            </a:endParaRPr>
          </a:p>
          <a:p>
            <a:r>
              <a:rPr lang="da-DK" sz="3600" spc="0" dirty="0" smtClean="0">
                <a:solidFill>
                  <a:srgbClr val="92D050"/>
                </a:solidFill>
                <a:latin typeface="Calibri" panose="020F0502020204030204" pitchFamily="34" charset="0"/>
              </a:rPr>
              <a:t>AUTOCAMPER PLADS</a:t>
            </a:r>
            <a:endParaRPr lang="da-DK" sz="3600" spc="0" dirty="0" smtClean="0">
              <a:solidFill>
                <a:srgbClr val="92D050"/>
              </a:solidFill>
              <a:latin typeface="Calibri" panose="020F0502020204030204" pitchFamily="34" charset="0"/>
            </a:endParaRPr>
          </a:p>
          <a:p>
            <a:endParaRPr lang="da-DK" sz="1600" dirty="0">
              <a:latin typeface="Calibri" panose="020F0502020204030204" pitchFamily="34" charset="0"/>
            </a:endParaRPr>
          </a:p>
        </p:txBody>
      </p:sp>
      <p:pic>
        <p:nvPicPr>
          <p:cNvPr id="28" name="Billede 27"/>
          <p:cNvPicPr/>
          <p:nvPr/>
        </p:nvPicPr>
        <p:blipFill>
          <a:blip r:embed="rId3" cstate="print">
            <a:extLst>
              <a:ext uri="{28A0092B-C50C-407E-A947-70E740481C1C}">
                <a14:useLocalDpi xmlns:a14="http://schemas.microsoft.com/office/drawing/2010/main" val="0"/>
              </a:ext>
            </a:extLst>
          </a:blip>
          <a:stretch>
            <a:fillRect/>
          </a:stretch>
        </p:blipFill>
        <p:spPr>
          <a:xfrm>
            <a:off x="179512" y="5229200"/>
            <a:ext cx="6426835" cy="1460500"/>
          </a:xfrm>
          <a:prstGeom prst="rect">
            <a:avLst/>
          </a:prstGeom>
          <a:ln>
            <a:solidFill>
              <a:schemeClr val="tx1"/>
            </a:solidFill>
          </a:ln>
        </p:spPr>
      </p:pic>
      <p:sp>
        <p:nvSpPr>
          <p:cNvPr id="29" name="Titel 1"/>
          <p:cNvSpPr txBox="1">
            <a:spLocks/>
          </p:cNvSpPr>
          <p:nvPr/>
        </p:nvSpPr>
        <p:spPr>
          <a:xfrm>
            <a:off x="539552" y="1638786"/>
            <a:ext cx="7911677" cy="4814549"/>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r>
              <a:rPr lang="da-DK" sz="2400" dirty="0" smtClean="0">
                <a:latin typeface="Calibri" panose="020F0502020204030204" pitchFamily="34" charset="0"/>
                <a:cs typeface="Calibri" panose="020F0502020204030204" pitchFamily="34" charset="0"/>
              </a:rPr>
              <a:t>Varde </a:t>
            </a:r>
            <a:r>
              <a:rPr lang="da-DK" sz="2400" dirty="0">
                <a:latin typeface="Calibri" panose="020F0502020204030204" pitchFamily="34" charset="0"/>
                <a:cs typeface="Calibri" panose="020F0502020204030204" pitchFamily="34" charset="0"/>
              </a:rPr>
              <a:t>By har et enestående område </a:t>
            </a:r>
            <a:endParaRPr lang="da-DK" sz="2400" dirty="0" smtClean="0">
              <a:latin typeface="Calibri" panose="020F0502020204030204" pitchFamily="34" charset="0"/>
              <a:cs typeface="Calibri" panose="020F0502020204030204" pitchFamily="34" charset="0"/>
            </a:endParaRPr>
          </a:p>
          <a:p>
            <a:r>
              <a:rPr lang="da-DK" sz="2400" dirty="0" smtClean="0">
                <a:latin typeface="Calibri" panose="020F0502020204030204" pitchFamily="34" charset="0"/>
                <a:cs typeface="Calibri" panose="020F0502020204030204" pitchFamily="34" charset="0"/>
              </a:rPr>
              <a:t>til </a:t>
            </a:r>
            <a:r>
              <a:rPr lang="da-DK" sz="2400" dirty="0">
                <a:latin typeface="Calibri" panose="020F0502020204030204" pitchFamily="34" charset="0"/>
                <a:cs typeface="Calibri" panose="020F0502020204030204" pitchFamily="34" charset="0"/>
              </a:rPr>
              <a:t>turister i autocampere</a:t>
            </a:r>
            <a:r>
              <a:rPr lang="da-DK" sz="2400" dirty="0" smtClean="0">
                <a:latin typeface="Calibri" panose="020F0502020204030204" pitchFamily="34" charset="0"/>
                <a:cs typeface="Calibri" panose="020F0502020204030204" pitchFamily="34" charset="0"/>
              </a:rPr>
              <a:t>.</a:t>
            </a:r>
          </a:p>
          <a:p>
            <a:endParaRPr lang="da-DK" sz="2400" dirty="0">
              <a:latin typeface="Calibri" panose="020F0502020204030204" pitchFamily="34" charset="0"/>
              <a:cs typeface="Calibri" panose="020F0502020204030204" pitchFamily="34" charset="0"/>
            </a:endParaRPr>
          </a:p>
          <a:p>
            <a:r>
              <a:rPr lang="da-DK" sz="2400" dirty="0">
                <a:latin typeface="Calibri" panose="020F0502020204030204" pitchFamily="34" charset="0"/>
                <a:cs typeface="Calibri" panose="020F0502020204030204" pitchFamily="34" charset="0"/>
              </a:rPr>
              <a:t>- Lige ved åen</a:t>
            </a:r>
          </a:p>
          <a:p>
            <a:pPr marL="342900" indent="-342900">
              <a:buFontTx/>
              <a:buChar char="-"/>
            </a:pPr>
            <a:r>
              <a:rPr lang="da-DK" sz="2400" dirty="0" smtClean="0">
                <a:latin typeface="Calibri" panose="020F0502020204030204" pitchFamily="34" charset="0"/>
                <a:cs typeface="Calibri" panose="020F0502020204030204" pitchFamily="34" charset="0"/>
              </a:rPr>
              <a:t>Overfor en </a:t>
            </a:r>
            <a:r>
              <a:rPr lang="da-DK" sz="2400" dirty="0">
                <a:latin typeface="Calibri" panose="020F0502020204030204" pitchFamily="34" charset="0"/>
                <a:cs typeface="Calibri" panose="020F0502020204030204" pitchFamily="34" charset="0"/>
              </a:rPr>
              <a:t>Unesco verdensarv: </a:t>
            </a:r>
            <a:endParaRPr lang="da-DK" sz="2400" dirty="0" smtClean="0">
              <a:latin typeface="Calibri" panose="020F0502020204030204" pitchFamily="34" charset="0"/>
              <a:cs typeface="Calibri" panose="020F0502020204030204" pitchFamily="34" charset="0"/>
            </a:endParaRPr>
          </a:p>
          <a:p>
            <a:pPr marL="342900" indent="-342900">
              <a:buFontTx/>
              <a:buChar char="-"/>
            </a:pPr>
            <a:r>
              <a:rPr lang="da-DK" sz="2400" dirty="0" smtClean="0">
                <a:latin typeface="Calibri" panose="020F0502020204030204" pitchFamily="34" charset="0"/>
                <a:cs typeface="Calibri" panose="020F0502020204030204" pitchFamily="34" charset="0"/>
              </a:rPr>
              <a:t>Nationalpark </a:t>
            </a:r>
            <a:r>
              <a:rPr lang="da-DK" sz="2400" dirty="0">
                <a:latin typeface="Calibri" panose="020F0502020204030204" pitchFamily="34" charset="0"/>
                <a:cs typeface="Calibri" panose="020F0502020204030204" pitchFamily="34" charset="0"/>
              </a:rPr>
              <a:t>Vadehavet</a:t>
            </a:r>
          </a:p>
          <a:p>
            <a:r>
              <a:rPr lang="da-DK" sz="2400" dirty="0">
                <a:latin typeface="Calibri" panose="020F0502020204030204" pitchFamily="34" charset="0"/>
                <a:cs typeface="Calibri" panose="020F0502020204030204" pitchFamily="34" charset="0"/>
              </a:rPr>
              <a:t>- I gåafstand til centrum</a:t>
            </a:r>
          </a:p>
          <a:p>
            <a:r>
              <a:rPr lang="da-DK" sz="2400" dirty="0">
                <a:latin typeface="Calibri" panose="020F0502020204030204" pitchFamily="34" charset="0"/>
                <a:cs typeface="Calibri" panose="020F0502020204030204" pitchFamily="34" charset="0"/>
              </a:rPr>
              <a:t>- I pagt med visionen – Vi i naturen.</a:t>
            </a:r>
          </a:p>
          <a:p>
            <a:endParaRPr lang="da-DK" sz="2400" dirty="0">
              <a:latin typeface="Calibri" panose="020F0502020204030204" pitchFamily="34" charset="0"/>
              <a:cs typeface="Calibri" panose="020F0502020204030204" pitchFamily="34" charset="0"/>
            </a:endParaRPr>
          </a:p>
        </p:txBody>
      </p:sp>
      <p:pic>
        <p:nvPicPr>
          <p:cNvPr id="30" name="Billede 29"/>
          <p:cNvPicPr/>
          <p:nvPr/>
        </p:nvPicPr>
        <p:blipFill rotWithShape="1">
          <a:blip r:embed="rId4" cstate="print">
            <a:extLst>
              <a:ext uri="{28A0092B-C50C-407E-A947-70E740481C1C}">
                <a14:useLocalDpi xmlns:a14="http://schemas.microsoft.com/office/drawing/2010/main" val="0"/>
              </a:ext>
            </a:extLst>
          </a:blip>
          <a:srcRect r="8219"/>
          <a:stretch/>
        </p:blipFill>
        <p:spPr bwMode="auto">
          <a:xfrm>
            <a:off x="5798891" y="3866111"/>
            <a:ext cx="2807970" cy="2345055"/>
          </a:xfrm>
          <a:prstGeom prst="rect">
            <a:avLst/>
          </a:prstGeom>
          <a:ln w="38100" cap="flat" cmpd="sng" algn="ctr">
            <a:solidFill>
              <a:srgbClr val="FF0000"/>
            </a:solidFill>
            <a:prstDash val="solid"/>
            <a:round/>
            <a:headEnd type="none" w="med" len="med"/>
            <a:tailEnd type="none" w="med" len="med"/>
          </a:ln>
          <a:extLst>
            <a:ext uri="{53640926-AAD7-44D8-BBD7-CCE9431645EC}">
              <a14:shadowObscured xmlns:a14="http://schemas.microsoft.com/office/drawing/2010/main"/>
            </a:ext>
          </a:extLst>
        </p:spPr>
      </p:pic>
      <p:sp>
        <p:nvSpPr>
          <p:cNvPr id="31" name="Tekstfelt 2"/>
          <p:cNvSpPr txBox="1">
            <a:spLocks noChangeArrowheads="1"/>
          </p:cNvSpPr>
          <p:nvPr/>
        </p:nvSpPr>
        <p:spPr bwMode="auto">
          <a:xfrm>
            <a:off x="6266251" y="4085186"/>
            <a:ext cx="908050" cy="421005"/>
          </a:xfrm>
          <a:prstGeom prst="rect">
            <a:avLst/>
          </a:prstGeom>
          <a:solidFill>
            <a:srgbClr val="FFFFFF">
              <a:alpha val="41961"/>
            </a:srgbClr>
          </a:solidFill>
          <a:ln w="9525">
            <a:solidFill>
              <a:srgbClr val="000000"/>
            </a:solidFill>
            <a:miter lim="800000"/>
            <a:headEnd/>
            <a:tailEnd/>
          </a:ln>
        </p:spPr>
        <p:txBody>
          <a:bodyPr rot="0" vert="horz" wrap="square" lIns="91440" tIns="45720" rIns="91440" bIns="45720" anchor="t" anchorCtr="0">
            <a:noAutofit/>
          </a:bodyPr>
          <a:lstStyle/>
          <a:p>
            <a:pPr>
              <a:lnSpc>
                <a:spcPct val="115000"/>
              </a:lnSpc>
              <a:spcAft>
                <a:spcPts val="0"/>
              </a:spcAft>
            </a:pPr>
            <a:r>
              <a:rPr lang="da-DK" sz="1000" b="1">
                <a:solidFill>
                  <a:srgbClr val="000000"/>
                </a:solidFill>
                <a:effectLst/>
                <a:latin typeface="Calibri"/>
                <a:ea typeface="Calibri"/>
                <a:cs typeface="Times New Roman"/>
              </a:rPr>
              <a:t>Ophalerplads for både</a:t>
            </a:r>
            <a:endParaRPr lang="da-DK" sz="1100">
              <a:effectLst/>
              <a:latin typeface="Calibri"/>
              <a:ea typeface="Calibri"/>
              <a:cs typeface="Times New Roman"/>
            </a:endParaRPr>
          </a:p>
        </p:txBody>
      </p:sp>
      <p:grpSp>
        <p:nvGrpSpPr>
          <p:cNvPr id="32" name="Gruppe 31"/>
          <p:cNvGrpSpPr/>
          <p:nvPr/>
        </p:nvGrpSpPr>
        <p:grpSpPr>
          <a:xfrm>
            <a:off x="5241996" y="1537822"/>
            <a:ext cx="3364865" cy="2178685"/>
            <a:chOff x="5347579" y="2670810"/>
            <a:chExt cx="3364865" cy="2178685"/>
          </a:xfrm>
        </p:grpSpPr>
        <p:pic>
          <p:nvPicPr>
            <p:cNvPr id="33" name="Billede 32"/>
            <p:cNvPicPr/>
            <p:nvPr/>
          </p:nvPicPr>
          <p:blipFill>
            <a:blip r:embed="rId5" cstate="print">
              <a:extLst>
                <a:ext uri="{28A0092B-C50C-407E-A947-70E740481C1C}">
                  <a14:useLocalDpi xmlns:a14="http://schemas.microsoft.com/office/drawing/2010/main" val="0"/>
                </a:ext>
              </a:extLst>
            </a:blip>
            <a:stretch>
              <a:fillRect/>
            </a:stretch>
          </p:blipFill>
          <p:spPr>
            <a:xfrm>
              <a:off x="5347579" y="2670810"/>
              <a:ext cx="3364865" cy="2178685"/>
            </a:xfrm>
            <a:prstGeom prst="rect">
              <a:avLst/>
            </a:prstGeom>
            <a:ln>
              <a:solidFill>
                <a:schemeClr val="tx1"/>
              </a:solidFill>
            </a:ln>
          </p:spPr>
        </p:pic>
        <p:sp>
          <p:nvSpPr>
            <p:cNvPr id="34" name="Tekstfelt 2"/>
            <p:cNvSpPr txBox="1">
              <a:spLocks noChangeArrowheads="1"/>
            </p:cNvSpPr>
            <p:nvPr/>
          </p:nvSpPr>
          <p:spPr bwMode="auto">
            <a:xfrm>
              <a:off x="7803759" y="3626485"/>
              <a:ext cx="842645" cy="255270"/>
            </a:xfrm>
            <a:prstGeom prst="rect">
              <a:avLst/>
            </a:prstGeom>
            <a:solidFill>
              <a:srgbClr val="FFFFFF">
                <a:alpha val="41961"/>
              </a:srgbClr>
            </a:solidFill>
            <a:ln w="9525">
              <a:solidFill>
                <a:srgbClr val="000000"/>
              </a:solidFill>
              <a:miter lim="800000"/>
              <a:headEnd/>
              <a:tailEnd/>
            </a:ln>
          </p:spPr>
          <p:txBody>
            <a:bodyPr rot="0" vert="horz" wrap="square" lIns="91440" tIns="45720" rIns="91440" bIns="45720" anchor="t" anchorCtr="0">
              <a:noAutofit/>
            </a:bodyPr>
            <a:lstStyle/>
            <a:p>
              <a:pPr>
                <a:lnSpc>
                  <a:spcPct val="115000"/>
                </a:lnSpc>
                <a:spcAft>
                  <a:spcPts val="1000"/>
                </a:spcAft>
              </a:pPr>
              <a:r>
                <a:rPr lang="da-DK" sz="1000" b="1">
                  <a:solidFill>
                    <a:srgbClr val="000000"/>
                  </a:solidFill>
                  <a:effectLst/>
                  <a:latin typeface="Calibri"/>
                  <a:ea typeface="Calibri"/>
                  <a:cs typeface="Times New Roman"/>
                </a:rPr>
                <a:t>Slotsbanken</a:t>
              </a:r>
              <a:endParaRPr lang="da-DK" sz="1100">
                <a:effectLst/>
                <a:latin typeface="Calibri"/>
                <a:ea typeface="Calibri"/>
                <a:cs typeface="Times New Roman"/>
              </a:endParaRPr>
            </a:p>
          </p:txBody>
        </p:sp>
        <p:sp>
          <p:nvSpPr>
            <p:cNvPr id="35" name="Tekstfelt 2"/>
            <p:cNvSpPr txBox="1">
              <a:spLocks noChangeArrowheads="1"/>
            </p:cNvSpPr>
            <p:nvPr/>
          </p:nvSpPr>
          <p:spPr bwMode="auto">
            <a:xfrm rot="20005003">
              <a:off x="6432794" y="4261485"/>
              <a:ext cx="1543685" cy="255270"/>
            </a:xfrm>
            <a:prstGeom prst="rect">
              <a:avLst/>
            </a:prstGeom>
            <a:solidFill>
              <a:srgbClr val="FFFFFF">
                <a:alpha val="41961"/>
              </a:srgbClr>
            </a:solidFill>
            <a:ln w="9525">
              <a:solidFill>
                <a:srgbClr val="000000"/>
              </a:solidFill>
              <a:miter lim="800000"/>
              <a:headEnd/>
              <a:tailEnd/>
            </a:ln>
          </p:spPr>
          <p:txBody>
            <a:bodyPr rot="0" vert="horz" wrap="square" lIns="91440" tIns="45720" rIns="91440" bIns="45720" anchor="t" anchorCtr="0">
              <a:noAutofit/>
            </a:bodyPr>
            <a:lstStyle/>
            <a:p>
              <a:pPr>
                <a:lnSpc>
                  <a:spcPct val="115000"/>
                </a:lnSpc>
                <a:spcAft>
                  <a:spcPts val="1000"/>
                </a:spcAft>
              </a:pPr>
              <a:r>
                <a:rPr lang="da-DK" sz="1000" b="1">
                  <a:solidFill>
                    <a:srgbClr val="000000"/>
                  </a:solidFill>
                  <a:effectLst/>
                  <a:latin typeface="Calibri"/>
                  <a:ea typeface="Calibri"/>
                  <a:cs typeface="Times New Roman"/>
                </a:rPr>
                <a:t>Nationalpark Vadehavet</a:t>
              </a:r>
              <a:endParaRPr lang="da-DK" sz="1100">
                <a:effectLst/>
                <a:latin typeface="Calibri"/>
                <a:ea typeface="Calibri"/>
                <a:cs typeface="Times New Roman"/>
              </a:endParaRPr>
            </a:p>
          </p:txBody>
        </p:sp>
        <p:cxnSp>
          <p:nvCxnSpPr>
            <p:cNvPr id="36" name="Lige pilforbindelse 35"/>
            <p:cNvCxnSpPr/>
            <p:nvPr/>
          </p:nvCxnSpPr>
          <p:spPr>
            <a:xfrm flipH="1">
              <a:off x="7763119" y="3662680"/>
              <a:ext cx="243205" cy="6477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7" name="Rektangel 36"/>
            <p:cNvSpPr/>
            <p:nvPr/>
          </p:nvSpPr>
          <p:spPr>
            <a:xfrm>
              <a:off x="6629009" y="3835400"/>
              <a:ext cx="453390" cy="39751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a-DK"/>
            </a:p>
          </p:txBody>
        </p:sp>
        <p:sp>
          <p:nvSpPr>
            <p:cNvPr id="38" name="Tekstfelt 2"/>
            <p:cNvSpPr txBox="1">
              <a:spLocks noChangeArrowheads="1"/>
            </p:cNvSpPr>
            <p:nvPr/>
          </p:nvSpPr>
          <p:spPr bwMode="auto">
            <a:xfrm>
              <a:off x="7082399" y="2771775"/>
              <a:ext cx="537210" cy="255270"/>
            </a:xfrm>
            <a:prstGeom prst="rect">
              <a:avLst/>
            </a:prstGeom>
            <a:solidFill>
              <a:srgbClr val="FFFFFF">
                <a:alpha val="41961"/>
              </a:srgbClr>
            </a:solidFill>
            <a:ln w="9525">
              <a:solidFill>
                <a:srgbClr val="000000"/>
              </a:solidFill>
              <a:miter lim="800000"/>
              <a:headEnd/>
              <a:tailEnd/>
            </a:ln>
          </p:spPr>
          <p:txBody>
            <a:bodyPr rot="0" vert="horz" wrap="square" lIns="91440" tIns="45720" rIns="91440" bIns="45720" anchor="t" anchorCtr="0">
              <a:noAutofit/>
            </a:bodyPr>
            <a:lstStyle/>
            <a:p>
              <a:pPr>
                <a:lnSpc>
                  <a:spcPct val="115000"/>
                </a:lnSpc>
                <a:spcAft>
                  <a:spcPts val="1000"/>
                </a:spcAft>
              </a:pPr>
              <a:r>
                <a:rPr lang="da-DK" sz="1000" b="1">
                  <a:solidFill>
                    <a:srgbClr val="000000"/>
                  </a:solidFill>
                  <a:effectLst/>
                  <a:latin typeface="Calibri"/>
                  <a:ea typeface="Calibri"/>
                  <a:cs typeface="Times New Roman"/>
                </a:rPr>
                <a:t>Torvet</a:t>
              </a:r>
              <a:endParaRPr lang="da-DK" sz="1100">
                <a:effectLst/>
                <a:latin typeface="Calibri"/>
                <a:ea typeface="Calibri"/>
                <a:cs typeface="Times New Roman"/>
              </a:endParaRPr>
            </a:p>
          </p:txBody>
        </p:sp>
        <p:cxnSp>
          <p:nvCxnSpPr>
            <p:cNvPr id="39" name="Lige pilforbindelse 38"/>
            <p:cNvCxnSpPr/>
            <p:nvPr/>
          </p:nvCxnSpPr>
          <p:spPr>
            <a:xfrm>
              <a:off x="7489434" y="2842895"/>
              <a:ext cx="314325" cy="6477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cxnSp>
        <p:nvCxnSpPr>
          <p:cNvPr id="40" name="Lige forbindelse 39"/>
          <p:cNvCxnSpPr>
            <a:endCxn id="31" idx="0"/>
          </p:cNvCxnSpPr>
          <p:nvPr/>
        </p:nvCxnSpPr>
        <p:spPr>
          <a:xfrm flipH="1">
            <a:off x="6720276" y="3099922"/>
            <a:ext cx="29846" cy="98526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1" name="Tekstfelt 2"/>
          <p:cNvSpPr txBox="1">
            <a:spLocks noChangeArrowheads="1"/>
          </p:cNvSpPr>
          <p:nvPr/>
        </p:nvSpPr>
        <p:spPr bwMode="auto">
          <a:xfrm>
            <a:off x="251520" y="6325701"/>
            <a:ext cx="4773295" cy="255270"/>
          </a:xfrm>
          <a:prstGeom prst="rect">
            <a:avLst/>
          </a:prstGeom>
          <a:solidFill>
            <a:srgbClr val="FFFFFF">
              <a:alpha val="41961"/>
            </a:srgbClr>
          </a:solidFill>
          <a:ln w="9525">
            <a:solidFill>
              <a:srgbClr val="000000"/>
            </a:solidFill>
            <a:miter lim="800000"/>
            <a:headEnd/>
            <a:tailEnd/>
          </a:ln>
        </p:spPr>
        <p:txBody>
          <a:bodyPr rot="0" vert="horz" wrap="square" lIns="91440" tIns="45720" rIns="91440" bIns="45720" anchor="t" anchorCtr="0">
            <a:noAutofit/>
          </a:bodyPr>
          <a:lstStyle/>
          <a:p>
            <a:pPr>
              <a:lnSpc>
                <a:spcPct val="115000"/>
              </a:lnSpc>
              <a:spcAft>
                <a:spcPts val="1000"/>
              </a:spcAft>
            </a:pPr>
            <a:r>
              <a:rPr lang="da-DK" sz="1000" b="1" dirty="0">
                <a:solidFill>
                  <a:srgbClr val="000000"/>
                </a:solidFill>
                <a:effectLst/>
                <a:latin typeface="Calibri"/>
                <a:ea typeface="Calibri"/>
                <a:cs typeface="Times New Roman"/>
              </a:rPr>
              <a:t>Udsigt fra </a:t>
            </a:r>
            <a:r>
              <a:rPr lang="da-DK" sz="1000" b="1" dirty="0" err="1">
                <a:solidFill>
                  <a:srgbClr val="000000"/>
                </a:solidFill>
                <a:effectLst/>
                <a:latin typeface="Calibri"/>
                <a:ea typeface="Calibri"/>
                <a:cs typeface="Times New Roman"/>
              </a:rPr>
              <a:t>ophalingspladsen</a:t>
            </a:r>
            <a:r>
              <a:rPr lang="da-DK" sz="1000" b="1" dirty="0">
                <a:solidFill>
                  <a:srgbClr val="000000"/>
                </a:solidFill>
                <a:effectLst/>
                <a:latin typeface="Calibri"/>
                <a:ea typeface="Calibri"/>
                <a:cs typeface="Times New Roman"/>
              </a:rPr>
              <a:t> over mod Nationalparken og Slotsbanken helt til venstre</a:t>
            </a:r>
            <a:endParaRPr lang="da-DK" sz="1100" dirty="0">
              <a:effectLst/>
              <a:latin typeface="Calibri"/>
              <a:ea typeface="Calibri"/>
              <a:cs typeface="Times New Roman"/>
            </a:endParaRPr>
          </a:p>
        </p:txBody>
      </p:sp>
    </p:spTree>
    <p:extLst>
      <p:ext uri="{BB962C8B-B14F-4D97-AF65-F5344CB8AC3E}">
        <p14:creationId xmlns:p14="http://schemas.microsoft.com/office/powerpoint/2010/main" val="39475040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led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3680" y="1550308"/>
            <a:ext cx="4392578" cy="3361667"/>
          </a:xfrm>
          <a:prstGeom prst="rect">
            <a:avLst/>
          </a:prstGeom>
        </p:spPr>
      </p:pic>
      <p:sp>
        <p:nvSpPr>
          <p:cNvPr id="3" name="Pladsholder til indhold 2"/>
          <p:cNvSpPr txBox="1">
            <a:spLocks/>
          </p:cNvSpPr>
          <p:nvPr/>
        </p:nvSpPr>
        <p:spPr>
          <a:xfrm>
            <a:off x="239631" y="1337478"/>
            <a:ext cx="8604448" cy="5256584"/>
          </a:xfrm>
          <a:prstGeom prst="rect">
            <a:avLst/>
          </a:prstGeom>
        </p:spPr>
        <p:txBody>
          <a:bodyPr numCol="3"/>
          <a:lst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marL="68580" indent="0" defTabSz="1144588">
              <a:buFont typeface="Wingdings"/>
              <a:buNone/>
            </a:pPr>
            <a:endParaRPr lang="da-DK" sz="2400" dirty="0">
              <a:latin typeface="Calibri" panose="020F0502020204030204" pitchFamily="34" charset="0"/>
            </a:endParaRPr>
          </a:p>
        </p:txBody>
      </p:sp>
      <p:grpSp>
        <p:nvGrpSpPr>
          <p:cNvPr id="6" name="Gruppe 5"/>
          <p:cNvGrpSpPr/>
          <p:nvPr/>
        </p:nvGrpSpPr>
        <p:grpSpPr>
          <a:xfrm>
            <a:off x="8028384" y="188639"/>
            <a:ext cx="994183" cy="936105"/>
            <a:chOff x="8028384" y="188639"/>
            <a:chExt cx="994183" cy="936105"/>
          </a:xfrm>
        </p:grpSpPr>
        <p:pic>
          <p:nvPicPr>
            <p:cNvPr id="4" name="Billed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69066" y="188639"/>
              <a:ext cx="764326" cy="728791"/>
            </a:xfrm>
            <a:prstGeom prst="rect">
              <a:avLst/>
            </a:prstGeom>
          </p:spPr>
        </p:pic>
        <p:sp>
          <p:nvSpPr>
            <p:cNvPr id="5" name="Tekstboks 4"/>
            <p:cNvSpPr txBox="1"/>
            <p:nvPr/>
          </p:nvSpPr>
          <p:spPr>
            <a:xfrm>
              <a:off x="8028384" y="786190"/>
              <a:ext cx="994183" cy="338554"/>
            </a:xfrm>
            <a:prstGeom prst="rect">
              <a:avLst/>
            </a:prstGeom>
            <a:noFill/>
          </p:spPr>
          <p:txBody>
            <a:bodyPr wrap="none" rtlCol="0">
              <a:spAutoFit/>
            </a:bodyPr>
            <a:lstStyle/>
            <a:p>
              <a:pPr algn="ctr"/>
              <a:r>
                <a:rPr lang="da-DK" sz="800" dirty="0" smtClean="0">
                  <a:latin typeface="Calibri" panose="020F0502020204030204" pitchFamily="34" charset="0"/>
                </a:rPr>
                <a:t>UDVIKLINGSRÅDET </a:t>
              </a:r>
            </a:p>
            <a:p>
              <a:pPr algn="ctr"/>
              <a:r>
                <a:rPr lang="da-DK" sz="800" dirty="0" smtClean="0">
                  <a:latin typeface="Calibri" panose="020F0502020204030204" pitchFamily="34" charset="0"/>
                </a:rPr>
                <a:t>VARDE BY</a:t>
              </a:r>
              <a:endParaRPr lang="da-DK" sz="800" dirty="0">
                <a:latin typeface="Calibri" panose="020F0502020204030204" pitchFamily="34" charset="0"/>
              </a:endParaRPr>
            </a:p>
          </p:txBody>
        </p:sp>
      </p:grpSp>
      <p:sp>
        <p:nvSpPr>
          <p:cNvPr id="16" name="Titel 1"/>
          <p:cNvSpPr txBox="1">
            <a:spLocks/>
          </p:cNvSpPr>
          <p:nvPr/>
        </p:nvSpPr>
        <p:spPr>
          <a:xfrm>
            <a:off x="276412" y="256763"/>
            <a:ext cx="7772400" cy="1554806"/>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r>
              <a:rPr lang="da-DK" sz="3600" spc="0" dirty="0" err="1" smtClean="0">
                <a:latin typeface="Calibri" panose="020F0502020204030204" pitchFamily="34" charset="0"/>
              </a:rPr>
              <a:t>Revitalisering</a:t>
            </a:r>
            <a:r>
              <a:rPr lang="da-DK" sz="3600" spc="0" dirty="0" smtClean="0">
                <a:latin typeface="Calibri" panose="020F0502020204030204" pitchFamily="34" charset="0"/>
              </a:rPr>
              <a:t> i midtbyen</a:t>
            </a:r>
            <a:endParaRPr lang="da-DK" sz="3600" spc="0" dirty="0" smtClean="0">
              <a:latin typeface="Calibri" panose="020F0502020204030204" pitchFamily="34" charset="0"/>
            </a:endParaRPr>
          </a:p>
          <a:p>
            <a:r>
              <a:rPr lang="da-DK" sz="3600" spc="0" dirty="0" smtClean="0">
                <a:solidFill>
                  <a:srgbClr val="92D050"/>
                </a:solidFill>
                <a:latin typeface="Calibri" panose="020F0502020204030204" pitchFamily="34" charset="0"/>
              </a:rPr>
              <a:t>SKT. NIKOLAJ KIRKEPLADS</a:t>
            </a:r>
            <a:endParaRPr lang="da-DK" sz="3600" spc="0" dirty="0" smtClean="0">
              <a:solidFill>
                <a:srgbClr val="92D050"/>
              </a:solidFill>
              <a:latin typeface="Calibri" panose="020F0502020204030204" pitchFamily="34" charset="0"/>
            </a:endParaRPr>
          </a:p>
          <a:p>
            <a:endParaRPr lang="da-DK" sz="1600" dirty="0">
              <a:latin typeface="Calibri" panose="020F0502020204030204" pitchFamily="34" charset="0"/>
            </a:endParaRPr>
          </a:p>
        </p:txBody>
      </p:sp>
      <p:pic>
        <p:nvPicPr>
          <p:cNvPr id="2" name="Billede 1"/>
          <p:cNvPicPr>
            <a:picLocks noChangeAspect="1"/>
          </p:cNvPicPr>
          <p:nvPr/>
        </p:nvPicPr>
        <p:blipFill rotWithShape="1">
          <a:blip r:embed="rId4" cstate="print">
            <a:extLst>
              <a:ext uri="{28A0092B-C50C-407E-A947-70E740481C1C}">
                <a14:useLocalDpi xmlns:a14="http://schemas.microsoft.com/office/drawing/2010/main" val="0"/>
              </a:ext>
            </a:extLst>
          </a:blip>
          <a:srcRect l="8141" t="10935" r="8363" b="28624"/>
          <a:stretch/>
        </p:blipFill>
        <p:spPr>
          <a:xfrm>
            <a:off x="4206091" y="3935703"/>
            <a:ext cx="4637988" cy="2658359"/>
          </a:xfrm>
          <a:prstGeom prst="rect">
            <a:avLst/>
          </a:prstGeom>
        </p:spPr>
      </p:pic>
      <p:pic>
        <p:nvPicPr>
          <p:cNvPr id="7" name="Billed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412" y="4084013"/>
            <a:ext cx="3234541" cy="2510049"/>
          </a:xfrm>
          <a:prstGeom prst="rect">
            <a:avLst/>
          </a:prstGeom>
        </p:spPr>
      </p:pic>
      <p:pic>
        <p:nvPicPr>
          <p:cNvPr id="8" name="Billed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75842" y="275637"/>
            <a:ext cx="1051764" cy="2163883"/>
          </a:xfrm>
          <a:prstGeom prst="rect">
            <a:avLst/>
          </a:prstGeom>
        </p:spPr>
      </p:pic>
      <p:pic>
        <p:nvPicPr>
          <p:cNvPr id="9" name="Billed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24128" y="2251509"/>
            <a:ext cx="2885179" cy="1401877"/>
          </a:xfrm>
          <a:prstGeom prst="rect">
            <a:avLst/>
          </a:prstGeom>
        </p:spPr>
      </p:pic>
      <p:sp>
        <p:nvSpPr>
          <p:cNvPr id="13" name="Kombinationstegning 12"/>
          <p:cNvSpPr/>
          <p:nvPr/>
        </p:nvSpPr>
        <p:spPr>
          <a:xfrm>
            <a:off x="3232004" y="3004457"/>
            <a:ext cx="678425" cy="648929"/>
          </a:xfrm>
          <a:custGeom>
            <a:avLst/>
            <a:gdLst>
              <a:gd name="connsiteX0" fmla="*/ 678425 w 678425"/>
              <a:gd name="connsiteY0" fmla="*/ 450879 h 648929"/>
              <a:gd name="connsiteX1" fmla="*/ 611004 w 678425"/>
              <a:gd name="connsiteY1" fmla="*/ 0 h 648929"/>
              <a:gd name="connsiteX2" fmla="*/ 101131 w 678425"/>
              <a:gd name="connsiteY2" fmla="*/ 88490 h 648929"/>
              <a:gd name="connsiteX3" fmla="*/ 134842 w 678425"/>
              <a:gd name="connsiteY3" fmla="*/ 324465 h 648929"/>
              <a:gd name="connsiteX4" fmla="*/ 0 w 678425"/>
              <a:gd name="connsiteY4" fmla="*/ 345534 h 648929"/>
              <a:gd name="connsiteX5" fmla="*/ 16855 w 678425"/>
              <a:gd name="connsiteY5" fmla="*/ 493018 h 648929"/>
              <a:gd name="connsiteX6" fmla="*/ 151697 w 678425"/>
              <a:gd name="connsiteY6" fmla="*/ 480376 h 648929"/>
              <a:gd name="connsiteX7" fmla="*/ 155911 w 678425"/>
              <a:gd name="connsiteY7" fmla="*/ 518301 h 648929"/>
              <a:gd name="connsiteX8" fmla="*/ 219119 w 678425"/>
              <a:gd name="connsiteY8" fmla="*/ 509873 h 648929"/>
              <a:gd name="connsiteX9" fmla="*/ 227546 w 678425"/>
              <a:gd name="connsiteY9" fmla="*/ 648929 h 648929"/>
              <a:gd name="connsiteX10" fmla="*/ 358175 w 678425"/>
              <a:gd name="connsiteY10" fmla="*/ 627860 h 648929"/>
              <a:gd name="connsiteX11" fmla="*/ 345533 w 678425"/>
              <a:gd name="connsiteY11" fmla="*/ 501445 h 648929"/>
              <a:gd name="connsiteX12" fmla="*/ 678425 w 678425"/>
              <a:gd name="connsiteY12" fmla="*/ 450879 h 64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8425" h="648929">
                <a:moveTo>
                  <a:pt x="678425" y="450879"/>
                </a:moveTo>
                <a:lnTo>
                  <a:pt x="611004" y="0"/>
                </a:lnTo>
                <a:lnTo>
                  <a:pt x="101131" y="88490"/>
                </a:lnTo>
                <a:lnTo>
                  <a:pt x="134842" y="324465"/>
                </a:lnTo>
                <a:lnTo>
                  <a:pt x="0" y="345534"/>
                </a:lnTo>
                <a:lnTo>
                  <a:pt x="16855" y="493018"/>
                </a:lnTo>
                <a:lnTo>
                  <a:pt x="151697" y="480376"/>
                </a:lnTo>
                <a:lnTo>
                  <a:pt x="155911" y="518301"/>
                </a:lnTo>
                <a:lnTo>
                  <a:pt x="219119" y="509873"/>
                </a:lnTo>
                <a:lnTo>
                  <a:pt x="227546" y="648929"/>
                </a:lnTo>
                <a:lnTo>
                  <a:pt x="358175" y="627860"/>
                </a:lnTo>
                <a:lnTo>
                  <a:pt x="345533" y="501445"/>
                </a:lnTo>
                <a:lnTo>
                  <a:pt x="678425" y="450879"/>
                </a:lnTo>
                <a:close/>
              </a:path>
            </a:pathLst>
          </a:custGeom>
          <a:solidFill>
            <a:srgbClr val="FFFFFF">
              <a:alpha val="16863"/>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4965763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txBox="1">
            <a:spLocks/>
          </p:cNvSpPr>
          <p:nvPr/>
        </p:nvSpPr>
        <p:spPr>
          <a:xfrm>
            <a:off x="239631" y="1337478"/>
            <a:ext cx="8604448" cy="2972156"/>
          </a:xfrm>
          <a:prstGeom prst="rect">
            <a:avLst/>
          </a:prstGeom>
        </p:spPr>
        <p:txBody>
          <a:bodyPr numCol="3"/>
          <a:lst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marL="68580" indent="0" defTabSz="1144588">
              <a:buFont typeface="Wingdings"/>
              <a:buNone/>
            </a:pPr>
            <a:endParaRPr lang="da-DK" sz="2400" dirty="0">
              <a:latin typeface="Calibri" panose="020F0502020204030204" pitchFamily="34" charset="0"/>
            </a:endParaRPr>
          </a:p>
        </p:txBody>
      </p:sp>
      <p:grpSp>
        <p:nvGrpSpPr>
          <p:cNvPr id="6" name="Gruppe 5"/>
          <p:cNvGrpSpPr/>
          <p:nvPr/>
        </p:nvGrpSpPr>
        <p:grpSpPr>
          <a:xfrm>
            <a:off x="8028384" y="188639"/>
            <a:ext cx="994183" cy="936105"/>
            <a:chOff x="8028384" y="188639"/>
            <a:chExt cx="994183" cy="936105"/>
          </a:xfrm>
        </p:grpSpPr>
        <p:pic>
          <p:nvPicPr>
            <p:cNvPr id="4" name="Billed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69066" y="188639"/>
              <a:ext cx="764326" cy="728791"/>
            </a:xfrm>
            <a:prstGeom prst="rect">
              <a:avLst/>
            </a:prstGeom>
          </p:spPr>
        </p:pic>
        <p:sp>
          <p:nvSpPr>
            <p:cNvPr id="5" name="Tekstboks 4"/>
            <p:cNvSpPr txBox="1"/>
            <p:nvPr/>
          </p:nvSpPr>
          <p:spPr>
            <a:xfrm>
              <a:off x="8028384" y="786190"/>
              <a:ext cx="994183" cy="338554"/>
            </a:xfrm>
            <a:prstGeom prst="rect">
              <a:avLst/>
            </a:prstGeom>
            <a:noFill/>
          </p:spPr>
          <p:txBody>
            <a:bodyPr wrap="none" rtlCol="0">
              <a:spAutoFit/>
            </a:bodyPr>
            <a:lstStyle/>
            <a:p>
              <a:pPr algn="ctr"/>
              <a:r>
                <a:rPr lang="da-DK" sz="800" dirty="0" smtClean="0">
                  <a:latin typeface="Calibri" panose="020F0502020204030204" pitchFamily="34" charset="0"/>
                </a:rPr>
                <a:t>UDVIKLINGSRÅDET </a:t>
              </a:r>
            </a:p>
            <a:p>
              <a:pPr algn="ctr"/>
              <a:r>
                <a:rPr lang="da-DK" sz="800" dirty="0" smtClean="0">
                  <a:latin typeface="Calibri" panose="020F0502020204030204" pitchFamily="34" charset="0"/>
                </a:rPr>
                <a:t>VARDE BY</a:t>
              </a:r>
              <a:endParaRPr lang="da-DK" sz="800" dirty="0">
                <a:latin typeface="Calibri" panose="020F0502020204030204" pitchFamily="34" charset="0"/>
              </a:endParaRPr>
            </a:p>
          </p:txBody>
        </p:sp>
      </p:grpSp>
      <p:pic>
        <p:nvPicPr>
          <p:cNvPr id="2" name="Billed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894" y="4293096"/>
            <a:ext cx="3551052" cy="2305385"/>
          </a:xfrm>
          <a:prstGeom prst="rect">
            <a:avLst/>
          </a:prstGeom>
        </p:spPr>
      </p:pic>
      <p:pic>
        <p:nvPicPr>
          <p:cNvPr id="8" name="Billed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536" y="1484784"/>
            <a:ext cx="3551052" cy="2305385"/>
          </a:xfrm>
          <a:prstGeom prst="rect">
            <a:avLst/>
          </a:prstGeom>
        </p:spPr>
      </p:pic>
      <p:pic>
        <p:nvPicPr>
          <p:cNvPr id="1026" name="Billede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88017" y="975310"/>
            <a:ext cx="3421098" cy="2369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Billede 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88017" y="3501008"/>
            <a:ext cx="3421097" cy="2677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reeform 4"/>
          <p:cNvSpPr>
            <a:spLocks/>
          </p:cNvSpPr>
          <p:nvPr/>
        </p:nvSpPr>
        <p:spPr bwMode="auto">
          <a:xfrm>
            <a:off x="4588017" y="975309"/>
            <a:ext cx="2664296" cy="1806779"/>
          </a:xfrm>
          <a:custGeom>
            <a:avLst/>
            <a:gdLst>
              <a:gd name="T0" fmla="*/ 5684 w 7700"/>
              <a:gd name="T1" fmla="*/ 107 h 5245"/>
              <a:gd name="T2" fmla="*/ 4881 w 7700"/>
              <a:gd name="T3" fmla="*/ 516 h 5245"/>
              <a:gd name="T4" fmla="*/ 3941 w 7700"/>
              <a:gd name="T5" fmla="*/ 1471 h 5245"/>
              <a:gd name="T6" fmla="*/ 3062 w 7700"/>
              <a:gd name="T7" fmla="*/ 2501 h 5245"/>
              <a:gd name="T8" fmla="*/ 2592 w 7700"/>
              <a:gd name="T9" fmla="*/ 3093 h 5245"/>
              <a:gd name="T10" fmla="*/ 2592 w 7700"/>
              <a:gd name="T11" fmla="*/ 3320 h 5245"/>
              <a:gd name="T12" fmla="*/ 3380 w 7700"/>
              <a:gd name="T13" fmla="*/ 3320 h 5245"/>
              <a:gd name="T14" fmla="*/ 4153 w 7700"/>
              <a:gd name="T15" fmla="*/ 3093 h 5245"/>
              <a:gd name="T16" fmla="*/ 4729 w 7700"/>
              <a:gd name="T17" fmla="*/ 2532 h 5245"/>
              <a:gd name="T18" fmla="*/ 4911 w 7700"/>
              <a:gd name="T19" fmla="*/ 1956 h 5245"/>
              <a:gd name="T20" fmla="*/ 5063 w 7700"/>
              <a:gd name="T21" fmla="*/ 1440 h 5245"/>
              <a:gd name="T22" fmla="*/ 5563 w 7700"/>
              <a:gd name="T23" fmla="*/ 1425 h 5245"/>
              <a:gd name="T24" fmla="*/ 5730 w 7700"/>
              <a:gd name="T25" fmla="*/ 1668 h 5245"/>
              <a:gd name="T26" fmla="*/ 5911 w 7700"/>
              <a:gd name="T27" fmla="*/ 1910 h 5245"/>
              <a:gd name="T28" fmla="*/ 5805 w 7700"/>
              <a:gd name="T29" fmla="*/ 2289 h 5245"/>
              <a:gd name="T30" fmla="*/ 5442 w 7700"/>
              <a:gd name="T31" fmla="*/ 2562 h 5245"/>
              <a:gd name="T32" fmla="*/ 5169 w 7700"/>
              <a:gd name="T33" fmla="*/ 2880 h 5245"/>
              <a:gd name="T34" fmla="*/ 5032 w 7700"/>
              <a:gd name="T35" fmla="*/ 3426 h 5245"/>
              <a:gd name="T36" fmla="*/ 5199 w 7700"/>
              <a:gd name="T37" fmla="*/ 3911 h 5245"/>
              <a:gd name="T38" fmla="*/ 5426 w 7700"/>
              <a:gd name="T39" fmla="*/ 4351 h 5245"/>
              <a:gd name="T40" fmla="*/ 5654 w 7700"/>
              <a:gd name="T41" fmla="*/ 4639 h 5245"/>
              <a:gd name="T42" fmla="*/ 6002 w 7700"/>
              <a:gd name="T43" fmla="*/ 4805 h 5245"/>
              <a:gd name="T44" fmla="*/ 6396 w 7700"/>
              <a:gd name="T45" fmla="*/ 4790 h 5245"/>
              <a:gd name="T46" fmla="*/ 6669 w 7700"/>
              <a:gd name="T47" fmla="*/ 4533 h 5245"/>
              <a:gd name="T48" fmla="*/ 6972 w 7700"/>
              <a:gd name="T49" fmla="*/ 4032 h 5245"/>
              <a:gd name="T50" fmla="*/ 7260 w 7700"/>
              <a:gd name="T51" fmla="*/ 3547 h 5245"/>
              <a:gd name="T52" fmla="*/ 7215 w 7700"/>
              <a:gd name="T53" fmla="*/ 3123 h 5245"/>
              <a:gd name="T54" fmla="*/ 6882 w 7700"/>
              <a:gd name="T55" fmla="*/ 2774 h 5245"/>
              <a:gd name="T56" fmla="*/ 6260 w 7700"/>
              <a:gd name="T57" fmla="*/ 2365 h 5245"/>
              <a:gd name="T58" fmla="*/ 6033 w 7700"/>
              <a:gd name="T59" fmla="*/ 1910 h 5245"/>
              <a:gd name="T60" fmla="*/ 6624 w 7700"/>
              <a:gd name="T61" fmla="*/ 2077 h 5245"/>
              <a:gd name="T62" fmla="*/ 7215 w 7700"/>
              <a:gd name="T63" fmla="*/ 2532 h 5245"/>
              <a:gd name="T64" fmla="*/ 7594 w 7700"/>
              <a:gd name="T65" fmla="*/ 3017 h 5245"/>
              <a:gd name="T66" fmla="*/ 7700 w 7700"/>
              <a:gd name="T67" fmla="*/ 3517 h 5245"/>
              <a:gd name="T68" fmla="*/ 7518 w 7700"/>
              <a:gd name="T69" fmla="*/ 3957 h 5245"/>
              <a:gd name="T70" fmla="*/ 7094 w 7700"/>
              <a:gd name="T71" fmla="*/ 4593 h 5245"/>
              <a:gd name="T72" fmla="*/ 6866 w 7700"/>
              <a:gd name="T73" fmla="*/ 4896 h 5245"/>
              <a:gd name="T74" fmla="*/ 6594 w 7700"/>
              <a:gd name="T75" fmla="*/ 5154 h 5245"/>
              <a:gd name="T76" fmla="*/ 6124 w 7700"/>
              <a:gd name="T77" fmla="*/ 5245 h 5245"/>
              <a:gd name="T78" fmla="*/ 5654 w 7700"/>
              <a:gd name="T79" fmla="*/ 5063 h 5245"/>
              <a:gd name="T80" fmla="*/ 5335 w 7700"/>
              <a:gd name="T81" fmla="*/ 4987 h 5245"/>
              <a:gd name="T82" fmla="*/ 5047 w 7700"/>
              <a:gd name="T83" fmla="*/ 4684 h 5245"/>
              <a:gd name="T84" fmla="*/ 4805 w 7700"/>
              <a:gd name="T85" fmla="*/ 4063 h 5245"/>
              <a:gd name="T86" fmla="*/ 4547 w 7700"/>
              <a:gd name="T87" fmla="*/ 3760 h 5245"/>
              <a:gd name="T88" fmla="*/ 3759 w 7700"/>
              <a:gd name="T89" fmla="*/ 3835 h 5245"/>
              <a:gd name="T90" fmla="*/ 3001 w 7700"/>
              <a:gd name="T91" fmla="*/ 3972 h 5245"/>
              <a:gd name="T92" fmla="*/ 2364 w 7700"/>
              <a:gd name="T93" fmla="*/ 3957 h 5245"/>
              <a:gd name="T94" fmla="*/ 1895 w 7700"/>
              <a:gd name="T95" fmla="*/ 3835 h 5245"/>
              <a:gd name="T96" fmla="*/ 1364 w 7700"/>
              <a:gd name="T97" fmla="*/ 4260 h 5245"/>
              <a:gd name="T98" fmla="*/ 682 w 7700"/>
              <a:gd name="T99" fmla="*/ 4730 h 5245"/>
              <a:gd name="T100" fmla="*/ 273 w 7700"/>
              <a:gd name="T101" fmla="*/ 5063 h 5245"/>
              <a:gd name="T102" fmla="*/ 0 w 7700"/>
              <a:gd name="T103" fmla="*/ 5230 h 5245"/>
              <a:gd name="T104" fmla="*/ 273 w 7700"/>
              <a:gd name="T105" fmla="*/ 3972 h 5245"/>
              <a:gd name="T106" fmla="*/ 712 w 7700"/>
              <a:gd name="T107" fmla="*/ 3699 h 5245"/>
              <a:gd name="T108" fmla="*/ 1182 w 7700"/>
              <a:gd name="T109" fmla="*/ 3381 h 5245"/>
              <a:gd name="T110" fmla="*/ 1834 w 7700"/>
              <a:gd name="T111" fmla="*/ 2789 h 5245"/>
              <a:gd name="T112" fmla="*/ 2349 w 7700"/>
              <a:gd name="T113" fmla="*/ 2259 h 5245"/>
              <a:gd name="T114" fmla="*/ 2789 w 7700"/>
              <a:gd name="T115" fmla="*/ 1759 h 5245"/>
              <a:gd name="T116" fmla="*/ 3350 w 7700"/>
              <a:gd name="T117" fmla="*/ 1092 h 5245"/>
              <a:gd name="T118" fmla="*/ 3683 w 7700"/>
              <a:gd name="T119" fmla="*/ 743 h 5245"/>
              <a:gd name="T120" fmla="*/ 4229 w 7700"/>
              <a:gd name="T121" fmla="*/ 91 h 5245"/>
              <a:gd name="T122" fmla="*/ 6427 w 7700"/>
              <a:gd name="T123" fmla="*/ 16 h 5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700" h="5245">
                <a:moveTo>
                  <a:pt x="6427" y="16"/>
                </a:moveTo>
                <a:lnTo>
                  <a:pt x="5684" y="107"/>
                </a:lnTo>
                <a:lnTo>
                  <a:pt x="5320" y="228"/>
                </a:lnTo>
                <a:lnTo>
                  <a:pt x="4881" y="516"/>
                </a:lnTo>
                <a:lnTo>
                  <a:pt x="4411" y="925"/>
                </a:lnTo>
                <a:lnTo>
                  <a:pt x="3941" y="1471"/>
                </a:lnTo>
                <a:lnTo>
                  <a:pt x="3380" y="2092"/>
                </a:lnTo>
                <a:lnTo>
                  <a:pt x="3062" y="2501"/>
                </a:lnTo>
                <a:lnTo>
                  <a:pt x="2774" y="2865"/>
                </a:lnTo>
                <a:lnTo>
                  <a:pt x="2592" y="3093"/>
                </a:lnTo>
                <a:lnTo>
                  <a:pt x="2425" y="3259"/>
                </a:lnTo>
                <a:lnTo>
                  <a:pt x="2592" y="3320"/>
                </a:lnTo>
                <a:lnTo>
                  <a:pt x="2865" y="3350"/>
                </a:lnTo>
                <a:lnTo>
                  <a:pt x="3380" y="3320"/>
                </a:lnTo>
                <a:lnTo>
                  <a:pt x="3804" y="3244"/>
                </a:lnTo>
                <a:lnTo>
                  <a:pt x="4153" y="3093"/>
                </a:lnTo>
                <a:lnTo>
                  <a:pt x="4487" y="2774"/>
                </a:lnTo>
                <a:lnTo>
                  <a:pt x="4729" y="2532"/>
                </a:lnTo>
                <a:lnTo>
                  <a:pt x="4866" y="2213"/>
                </a:lnTo>
                <a:lnTo>
                  <a:pt x="4911" y="1956"/>
                </a:lnTo>
                <a:lnTo>
                  <a:pt x="4956" y="1698"/>
                </a:lnTo>
                <a:lnTo>
                  <a:pt x="5063" y="1440"/>
                </a:lnTo>
                <a:lnTo>
                  <a:pt x="5260" y="1349"/>
                </a:lnTo>
                <a:lnTo>
                  <a:pt x="5563" y="1425"/>
                </a:lnTo>
                <a:lnTo>
                  <a:pt x="5669" y="1547"/>
                </a:lnTo>
                <a:lnTo>
                  <a:pt x="5730" y="1668"/>
                </a:lnTo>
                <a:lnTo>
                  <a:pt x="5820" y="1789"/>
                </a:lnTo>
                <a:lnTo>
                  <a:pt x="5911" y="1910"/>
                </a:lnTo>
                <a:lnTo>
                  <a:pt x="5927" y="2289"/>
                </a:lnTo>
                <a:lnTo>
                  <a:pt x="5805" y="2289"/>
                </a:lnTo>
                <a:lnTo>
                  <a:pt x="5623" y="2350"/>
                </a:lnTo>
                <a:lnTo>
                  <a:pt x="5442" y="2562"/>
                </a:lnTo>
                <a:lnTo>
                  <a:pt x="5335" y="2699"/>
                </a:lnTo>
                <a:lnTo>
                  <a:pt x="5169" y="2880"/>
                </a:lnTo>
                <a:lnTo>
                  <a:pt x="5017" y="3138"/>
                </a:lnTo>
                <a:lnTo>
                  <a:pt x="5032" y="3426"/>
                </a:lnTo>
                <a:lnTo>
                  <a:pt x="5063" y="3623"/>
                </a:lnTo>
                <a:lnTo>
                  <a:pt x="5199" y="3911"/>
                </a:lnTo>
                <a:lnTo>
                  <a:pt x="5335" y="4154"/>
                </a:lnTo>
                <a:lnTo>
                  <a:pt x="5426" y="4351"/>
                </a:lnTo>
                <a:lnTo>
                  <a:pt x="5502" y="4472"/>
                </a:lnTo>
                <a:lnTo>
                  <a:pt x="5654" y="4639"/>
                </a:lnTo>
                <a:lnTo>
                  <a:pt x="5851" y="4745"/>
                </a:lnTo>
                <a:lnTo>
                  <a:pt x="6002" y="4805"/>
                </a:lnTo>
                <a:lnTo>
                  <a:pt x="6230" y="4836"/>
                </a:lnTo>
                <a:lnTo>
                  <a:pt x="6396" y="4790"/>
                </a:lnTo>
                <a:lnTo>
                  <a:pt x="6563" y="4715"/>
                </a:lnTo>
                <a:lnTo>
                  <a:pt x="6669" y="4533"/>
                </a:lnTo>
                <a:lnTo>
                  <a:pt x="6821" y="4275"/>
                </a:lnTo>
                <a:lnTo>
                  <a:pt x="6972" y="4032"/>
                </a:lnTo>
                <a:lnTo>
                  <a:pt x="7124" y="3805"/>
                </a:lnTo>
                <a:lnTo>
                  <a:pt x="7260" y="3547"/>
                </a:lnTo>
                <a:lnTo>
                  <a:pt x="7276" y="3320"/>
                </a:lnTo>
                <a:lnTo>
                  <a:pt x="7215" y="3123"/>
                </a:lnTo>
                <a:lnTo>
                  <a:pt x="7094" y="2956"/>
                </a:lnTo>
                <a:lnTo>
                  <a:pt x="6882" y="2774"/>
                </a:lnTo>
                <a:lnTo>
                  <a:pt x="6578" y="2547"/>
                </a:lnTo>
                <a:lnTo>
                  <a:pt x="6260" y="2365"/>
                </a:lnTo>
                <a:lnTo>
                  <a:pt x="6033" y="2274"/>
                </a:lnTo>
                <a:lnTo>
                  <a:pt x="6033" y="1910"/>
                </a:lnTo>
                <a:lnTo>
                  <a:pt x="6336" y="1956"/>
                </a:lnTo>
                <a:lnTo>
                  <a:pt x="6624" y="2077"/>
                </a:lnTo>
                <a:lnTo>
                  <a:pt x="6957" y="2320"/>
                </a:lnTo>
                <a:lnTo>
                  <a:pt x="7215" y="2532"/>
                </a:lnTo>
                <a:lnTo>
                  <a:pt x="7458" y="2805"/>
                </a:lnTo>
                <a:lnTo>
                  <a:pt x="7594" y="3017"/>
                </a:lnTo>
                <a:lnTo>
                  <a:pt x="7685" y="3275"/>
                </a:lnTo>
                <a:lnTo>
                  <a:pt x="7700" y="3517"/>
                </a:lnTo>
                <a:lnTo>
                  <a:pt x="7639" y="3714"/>
                </a:lnTo>
                <a:lnTo>
                  <a:pt x="7518" y="3957"/>
                </a:lnTo>
                <a:lnTo>
                  <a:pt x="7321" y="4275"/>
                </a:lnTo>
                <a:lnTo>
                  <a:pt x="7094" y="4593"/>
                </a:lnTo>
                <a:lnTo>
                  <a:pt x="6927" y="4790"/>
                </a:lnTo>
                <a:lnTo>
                  <a:pt x="6866" y="4896"/>
                </a:lnTo>
                <a:lnTo>
                  <a:pt x="6775" y="5018"/>
                </a:lnTo>
                <a:lnTo>
                  <a:pt x="6594" y="5154"/>
                </a:lnTo>
                <a:lnTo>
                  <a:pt x="6366" y="5230"/>
                </a:lnTo>
                <a:lnTo>
                  <a:pt x="6124" y="5245"/>
                </a:lnTo>
                <a:lnTo>
                  <a:pt x="5851" y="5169"/>
                </a:lnTo>
                <a:lnTo>
                  <a:pt x="5654" y="5063"/>
                </a:lnTo>
                <a:lnTo>
                  <a:pt x="5517" y="5033"/>
                </a:lnTo>
                <a:lnTo>
                  <a:pt x="5335" y="4987"/>
                </a:lnTo>
                <a:lnTo>
                  <a:pt x="5199" y="4896"/>
                </a:lnTo>
                <a:lnTo>
                  <a:pt x="5047" y="4684"/>
                </a:lnTo>
                <a:lnTo>
                  <a:pt x="4941" y="4442"/>
                </a:lnTo>
                <a:lnTo>
                  <a:pt x="4805" y="4063"/>
                </a:lnTo>
                <a:lnTo>
                  <a:pt x="4684" y="3866"/>
                </a:lnTo>
                <a:lnTo>
                  <a:pt x="4547" y="3760"/>
                </a:lnTo>
                <a:lnTo>
                  <a:pt x="4214" y="3744"/>
                </a:lnTo>
                <a:lnTo>
                  <a:pt x="3759" y="3835"/>
                </a:lnTo>
                <a:lnTo>
                  <a:pt x="3319" y="3896"/>
                </a:lnTo>
                <a:lnTo>
                  <a:pt x="3001" y="3972"/>
                </a:lnTo>
                <a:lnTo>
                  <a:pt x="2713" y="4002"/>
                </a:lnTo>
                <a:lnTo>
                  <a:pt x="2364" y="3957"/>
                </a:lnTo>
                <a:lnTo>
                  <a:pt x="2198" y="3881"/>
                </a:lnTo>
                <a:lnTo>
                  <a:pt x="1895" y="3835"/>
                </a:lnTo>
                <a:lnTo>
                  <a:pt x="1637" y="4017"/>
                </a:lnTo>
                <a:lnTo>
                  <a:pt x="1364" y="4260"/>
                </a:lnTo>
                <a:lnTo>
                  <a:pt x="1076" y="4502"/>
                </a:lnTo>
                <a:lnTo>
                  <a:pt x="682" y="4730"/>
                </a:lnTo>
                <a:lnTo>
                  <a:pt x="424" y="4942"/>
                </a:lnTo>
                <a:lnTo>
                  <a:pt x="273" y="5063"/>
                </a:lnTo>
                <a:lnTo>
                  <a:pt x="136" y="5154"/>
                </a:lnTo>
                <a:lnTo>
                  <a:pt x="0" y="5230"/>
                </a:lnTo>
                <a:lnTo>
                  <a:pt x="15" y="4063"/>
                </a:lnTo>
                <a:lnTo>
                  <a:pt x="273" y="3972"/>
                </a:lnTo>
                <a:lnTo>
                  <a:pt x="470" y="3820"/>
                </a:lnTo>
                <a:lnTo>
                  <a:pt x="712" y="3699"/>
                </a:lnTo>
                <a:lnTo>
                  <a:pt x="985" y="3532"/>
                </a:lnTo>
                <a:lnTo>
                  <a:pt x="1182" y="3381"/>
                </a:lnTo>
                <a:lnTo>
                  <a:pt x="1440" y="3168"/>
                </a:lnTo>
                <a:lnTo>
                  <a:pt x="1834" y="2789"/>
                </a:lnTo>
                <a:lnTo>
                  <a:pt x="2092" y="2562"/>
                </a:lnTo>
                <a:lnTo>
                  <a:pt x="2349" y="2259"/>
                </a:lnTo>
                <a:lnTo>
                  <a:pt x="2501" y="2062"/>
                </a:lnTo>
                <a:lnTo>
                  <a:pt x="2789" y="1759"/>
                </a:lnTo>
                <a:lnTo>
                  <a:pt x="3047" y="1425"/>
                </a:lnTo>
                <a:lnTo>
                  <a:pt x="3350" y="1092"/>
                </a:lnTo>
                <a:lnTo>
                  <a:pt x="3562" y="849"/>
                </a:lnTo>
                <a:lnTo>
                  <a:pt x="3683" y="743"/>
                </a:lnTo>
                <a:lnTo>
                  <a:pt x="4062" y="273"/>
                </a:lnTo>
                <a:lnTo>
                  <a:pt x="4229" y="91"/>
                </a:lnTo>
                <a:lnTo>
                  <a:pt x="4290" y="0"/>
                </a:lnTo>
                <a:lnTo>
                  <a:pt x="6427" y="16"/>
                </a:lnTo>
                <a:close/>
              </a:path>
            </a:pathLst>
          </a:custGeom>
          <a:noFill/>
          <a:ln w="9525">
            <a:solidFill>
              <a:srgbClr val="FFFF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 name="Tekstboks 11"/>
          <p:cNvSpPr txBox="1"/>
          <p:nvPr/>
        </p:nvSpPr>
        <p:spPr>
          <a:xfrm>
            <a:off x="583973" y="3173480"/>
            <a:ext cx="1500732" cy="461665"/>
          </a:xfrm>
          <a:prstGeom prst="rect">
            <a:avLst/>
          </a:prstGeom>
          <a:noFill/>
        </p:spPr>
        <p:txBody>
          <a:bodyPr wrap="none" rtlCol="0">
            <a:spAutoFit/>
          </a:bodyPr>
          <a:lstStyle/>
          <a:p>
            <a:r>
              <a:rPr lang="da-DK" sz="2400" dirty="0" smtClean="0"/>
              <a:t>1900-1910</a:t>
            </a:r>
            <a:endParaRPr lang="da-DK" sz="2400" dirty="0"/>
          </a:p>
        </p:txBody>
      </p:sp>
      <p:sp>
        <p:nvSpPr>
          <p:cNvPr id="18" name="Tekstboks 17"/>
          <p:cNvSpPr txBox="1"/>
          <p:nvPr/>
        </p:nvSpPr>
        <p:spPr>
          <a:xfrm>
            <a:off x="408719" y="6069713"/>
            <a:ext cx="739305" cy="461665"/>
          </a:xfrm>
          <a:prstGeom prst="rect">
            <a:avLst/>
          </a:prstGeom>
          <a:noFill/>
        </p:spPr>
        <p:txBody>
          <a:bodyPr wrap="none" rtlCol="0">
            <a:spAutoFit/>
          </a:bodyPr>
          <a:lstStyle/>
          <a:p>
            <a:r>
              <a:rPr lang="da-DK" sz="2400" dirty="0" err="1" smtClean="0"/>
              <a:t>Idag</a:t>
            </a:r>
            <a:endParaRPr lang="da-DK" sz="2400" dirty="0"/>
          </a:p>
        </p:txBody>
      </p:sp>
      <p:sp>
        <p:nvSpPr>
          <p:cNvPr id="16" name="Titel 1"/>
          <p:cNvSpPr txBox="1">
            <a:spLocks/>
          </p:cNvSpPr>
          <p:nvPr/>
        </p:nvSpPr>
        <p:spPr>
          <a:xfrm>
            <a:off x="276412" y="256763"/>
            <a:ext cx="7772400" cy="1228022"/>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r>
              <a:rPr lang="da-DK" sz="3600" spc="0" dirty="0" smtClean="0">
                <a:latin typeface="Calibri" panose="020F0502020204030204" pitchFamily="34" charset="0"/>
              </a:rPr>
              <a:t>Projekter ved åen  </a:t>
            </a:r>
            <a:endParaRPr lang="da-DK" sz="3600" spc="0" dirty="0" smtClean="0">
              <a:latin typeface="Calibri" panose="020F0502020204030204" pitchFamily="34" charset="0"/>
            </a:endParaRPr>
          </a:p>
          <a:p>
            <a:r>
              <a:rPr lang="da-DK" sz="3600" spc="0" dirty="0" smtClean="0">
                <a:solidFill>
                  <a:srgbClr val="92D050"/>
                </a:solidFill>
                <a:latin typeface="Calibri" panose="020F0502020204030204" pitchFamily="34" charset="0"/>
              </a:rPr>
              <a:t>ENGEN OG VOLDGRAVEN</a:t>
            </a:r>
          </a:p>
          <a:p>
            <a:endParaRPr lang="da-DK" sz="2800" spc="0" dirty="0">
              <a:solidFill>
                <a:srgbClr val="92D050"/>
              </a:solidFill>
              <a:latin typeface="Calibri" panose="020F0502020204030204" pitchFamily="34" charset="0"/>
            </a:endParaRPr>
          </a:p>
          <a:p>
            <a:endParaRPr lang="da-DK" sz="2800" spc="0" dirty="0" smtClean="0">
              <a:solidFill>
                <a:srgbClr val="92D050"/>
              </a:solidFill>
              <a:latin typeface="Calibri" panose="020F0502020204030204" pitchFamily="34" charset="0"/>
            </a:endParaRPr>
          </a:p>
          <a:p>
            <a:endParaRPr lang="da-DK" sz="2800" spc="0" dirty="0">
              <a:solidFill>
                <a:srgbClr val="92D050"/>
              </a:solidFill>
              <a:latin typeface="Calibri" panose="020F0502020204030204" pitchFamily="34" charset="0"/>
            </a:endParaRPr>
          </a:p>
          <a:p>
            <a:endParaRPr lang="da-DK" sz="2400" spc="0" dirty="0" smtClean="0">
              <a:solidFill>
                <a:srgbClr val="92D050"/>
              </a:solidFill>
              <a:latin typeface="Calibri" panose="020F0502020204030204" pitchFamily="34" charset="0"/>
            </a:endParaRPr>
          </a:p>
          <a:p>
            <a:endParaRPr lang="da-DK" sz="2400" spc="0" dirty="0">
              <a:solidFill>
                <a:srgbClr val="92D050"/>
              </a:solidFill>
              <a:latin typeface="Calibri" panose="020F0502020204030204" pitchFamily="34" charset="0"/>
            </a:endParaRPr>
          </a:p>
          <a:p>
            <a:endParaRPr lang="da-DK" sz="2400" spc="0" dirty="0" smtClean="0">
              <a:solidFill>
                <a:srgbClr val="92D050"/>
              </a:solidFill>
              <a:latin typeface="Calibri" panose="020F0502020204030204" pitchFamily="34" charset="0"/>
            </a:endParaRPr>
          </a:p>
          <a:p>
            <a:r>
              <a:rPr lang="da-DK" sz="2800" dirty="0" smtClean="0">
                <a:latin typeface="Calibri" panose="020F0502020204030204" pitchFamily="34" charset="0"/>
              </a:rPr>
              <a:t>Det gror til ……</a:t>
            </a:r>
            <a:endParaRPr lang="da-DK" sz="2800" dirty="0">
              <a:latin typeface="Calibri" panose="020F0502020204030204" pitchFamily="34" charset="0"/>
            </a:endParaRPr>
          </a:p>
        </p:txBody>
      </p:sp>
      <p:sp>
        <p:nvSpPr>
          <p:cNvPr id="19" name="Freeform 4"/>
          <p:cNvSpPr>
            <a:spLocks/>
          </p:cNvSpPr>
          <p:nvPr/>
        </p:nvSpPr>
        <p:spPr bwMode="auto">
          <a:xfrm>
            <a:off x="4355976" y="3173480"/>
            <a:ext cx="3240360" cy="2272308"/>
          </a:xfrm>
          <a:custGeom>
            <a:avLst/>
            <a:gdLst>
              <a:gd name="T0" fmla="*/ 5684 w 7700"/>
              <a:gd name="T1" fmla="*/ 107 h 5245"/>
              <a:gd name="T2" fmla="*/ 4881 w 7700"/>
              <a:gd name="T3" fmla="*/ 516 h 5245"/>
              <a:gd name="T4" fmla="*/ 3941 w 7700"/>
              <a:gd name="T5" fmla="*/ 1471 h 5245"/>
              <a:gd name="T6" fmla="*/ 3062 w 7700"/>
              <a:gd name="T7" fmla="*/ 2501 h 5245"/>
              <a:gd name="T8" fmla="*/ 2592 w 7700"/>
              <a:gd name="T9" fmla="*/ 3093 h 5245"/>
              <a:gd name="T10" fmla="*/ 2592 w 7700"/>
              <a:gd name="T11" fmla="*/ 3320 h 5245"/>
              <a:gd name="T12" fmla="*/ 3380 w 7700"/>
              <a:gd name="T13" fmla="*/ 3320 h 5245"/>
              <a:gd name="T14" fmla="*/ 4153 w 7700"/>
              <a:gd name="T15" fmla="*/ 3093 h 5245"/>
              <a:gd name="T16" fmla="*/ 4729 w 7700"/>
              <a:gd name="T17" fmla="*/ 2532 h 5245"/>
              <a:gd name="T18" fmla="*/ 4911 w 7700"/>
              <a:gd name="T19" fmla="*/ 1956 h 5245"/>
              <a:gd name="T20" fmla="*/ 5063 w 7700"/>
              <a:gd name="T21" fmla="*/ 1440 h 5245"/>
              <a:gd name="T22" fmla="*/ 5563 w 7700"/>
              <a:gd name="T23" fmla="*/ 1425 h 5245"/>
              <a:gd name="T24" fmla="*/ 5730 w 7700"/>
              <a:gd name="T25" fmla="*/ 1668 h 5245"/>
              <a:gd name="T26" fmla="*/ 5911 w 7700"/>
              <a:gd name="T27" fmla="*/ 1910 h 5245"/>
              <a:gd name="T28" fmla="*/ 5805 w 7700"/>
              <a:gd name="T29" fmla="*/ 2289 h 5245"/>
              <a:gd name="T30" fmla="*/ 5442 w 7700"/>
              <a:gd name="T31" fmla="*/ 2562 h 5245"/>
              <a:gd name="T32" fmla="*/ 5169 w 7700"/>
              <a:gd name="T33" fmla="*/ 2880 h 5245"/>
              <a:gd name="T34" fmla="*/ 5032 w 7700"/>
              <a:gd name="T35" fmla="*/ 3426 h 5245"/>
              <a:gd name="T36" fmla="*/ 5199 w 7700"/>
              <a:gd name="T37" fmla="*/ 3911 h 5245"/>
              <a:gd name="T38" fmla="*/ 5426 w 7700"/>
              <a:gd name="T39" fmla="*/ 4351 h 5245"/>
              <a:gd name="T40" fmla="*/ 5654 w 7700"/>
              <a:gd name="T41" fmla="*/ 4639 h 5245"/>
              <a:gd name="T42" fmla="*/ 6002 w 7700"/>
              <a:gd name="T43" fmla="*/ 4805 h 5245"/>
              <a:gd name="T44" fmla="*/ 6396 w 7700"/>
              <a:gd name="T45" fmla="*/ 4790 h 5245"/>
              <a:gd name="T46" fmla="*/ 6669 w 7700"/>
              <a:gd name="T47" fmla="*/ 4533 h 5245"/>
              <a:gd name="T48" fmla="*/ 6972 w 7700"/>
              <a:gd name="T49" fmla="*/ 4032 h 5245"/>
              <a:gd name="T50" fmla="*/ 7260 w 7700"/>
              <a:gd name="T51" fmla="*/ 3547 h 5245"/>
              <a:gd name="T52" fmla="*/ 7215 w 7700"/>
              <a:gd name="T53" fmla="*/ 3123 h 5245"/>
              <a:gd name="T54" fmla="*/ 6882 w 7700"/>
              <a:gd name="T55" fmla="*/ 2774 h 5245"/>
              <a:gd name="T56" fmla="*/ 6260 w 7700"/>
              <a:gd name="T57" fmla="*/ 2365 h 5245"/>
              <a:gd name="T58" fmla="*/ 6033 w 7700"/>
              <a:gd name="T59" fmla="*/ 1910 h 5245"/>
              <a:gd name="T60" fmla="*/ 6624 w 7700"/>
              <a:gd name="T61" fmla="*/ 2077 h 5245"/>
              <a:gd name="T62" fmla="*/ 7215 w 7700"/>
              <a:gd name="T63" fmla="*/ 2532 h 5245"/>
              <a:gd name="T64" fmla="*/ 7594 w 7700"/>
              <a:gd name="T65" fmla="*/ 3017 h 5245"/>
              <a:gd name="T66" fmla="*/ 7700 w 7700"/>
              <a:gd name="T67" fmla="*/ 3517 h 5245"/>
              <a:gd name="T68" fmla="*/ 7518 w 7700"/>
              <a:gd name="T69" fmla="*/ 3957 h 5245"/>
              <a:gd name="T70" fmla="*/ 7094 w 7700"/>
              <a:gd name="T71" fmla="*/ 4593 h 5245"/>
              <a:gd name="T72" fmla="*/ 6866 w 7700"/>
              <a:gd name="T73" fmla="*/ 4896 h 5245"/>
              <a:gd name="T74" fmla="*/ 6594 w 7700"/>
              <a:gd name="T75" fmla="*/ 5154 h 5245"/>
              <a:gd name="T76" fmla="*/ 6124 w 7700"/>
              <a:gd name="T77" fmla="*/ 5245 h 5245"/>
              <a:gd name="T78" fmla="*/ 5654 w 7700"/>
              <a:gd name="T79" fmla="*/ 5063 h 5245"/>
              <a:gd name="T80" fmla="*/ 5335 w 7700"/>
              <a:gd name="T81" fmla="*/ 4987 h 5245"/>
              <a:gd name="T82" fmla="*/ 5047 w 7700"/>
              <a:gd name="T83" fmla="*/ 4684 h 5245"/>
              <a:gd name="T84" fmla="*/ 4805 w 7700"/>
              <a:gd name="T85" fmla="*/ 4063 h 5245"/>
              <a:gd name="T86" fmla="*/ 4547 w 7700"/>
              <a:gd name="T87" fmla="*/ 3760 h 5245"/>
              <a:gd name="T88" fmla="*/ 3759 w 7700"/>
              <a:gd name="T89" fmla="*/ 3835 h 5245"/>
              <a:gd name="T90" fmla="*/ 3001 w 7700"/>
              <a:gd name="T91" fmla="*/ 3972 h 5245"/>
              <a:gd name="T92" fmla="*/ 2364 w 7700"/>
              <a:gd name="T93" fmla="*/ 3957 h 5245"/>
              <a:gd name="T94" fmla="*/ 1895 w 7700"/>
              <a:gd name="T95" fmla="*/ 3835 h 5245"/>
              <a:gd name="T96" fmla="*/ 1364 w 7700"/>
              <a:gd name="T97" fmla="*/ 4260 h 5245"/>
              <a:gd name="T98" fmla="*/ 682 w 7700"/>
              <a:gd name="T99" fmla="*/ 4730 h 5245"/>
              <a:gd name="T100" fmla="*/ 273 w 7700"/>
              <a:gd name="T101" fmla="*/ 5063 h 5245"/>
              <a:gd name="T102" fmla="*/ 0 w 7700"/>
              <a:gd name="T103" fmla="*/ 5230 h 5245"/>
              <a:gd name="T104" fmla="*/ 273 w 7700"/>
              <a:gd name="T105" fmla="*/ 3972 h 5245"/>
              <a:gd name="T106" fmla="*/ 712 w 7700"/>
              <a:gd name="T107" fmla="*/ 3699 h 5245"/>
              <a:gd name="T108" fmla="*/ 1182 w 7700"/>
              <a:gd name="T109" fmla="*/ 3381 h 5245"/>
              <a:gd name="T110" fmla="*/ 1834 w 7700"/>
              <a:gd name="T111" fmla="*/ 2789 h 5245"/>
              <a:gd name="T112" fmla="*/ 2349 w 7700"/>
              <a:gd name="T113" fmla="*/ 2259 h 5245"/>
              <a:gd name="T114" fmla="*/ 2789 w 7700"/>
              <a:gd name="T115" fmla="*/ 1759 h 5245"/>
              <a:gd name="T116" fmla="*/ 3350 w 7700"/>
              <a:gd name="T117" fmla="*/ 1092 h 5245"/>
              <a:gd name="T118" fmla="*/ 3683 w 7700"/>
              <a:gd name="T119" fmla="*/ 743 h 5245"/>
              <a:gd name="T120" fmla="*/ 4229 w 7700"/>
              <a:gd name="T121" fmla="*/ 91 h 5245"/>
              <a:gd name="T122" fmla="*/ 6427 w 7700"/>
              <a:gd name="T123" fmla="*/ 16 h 5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700" h="5245">
                <a:moveTo>
                  <a:pt x="6427" y="16"/>
                </a:moveTo>
                <a:lnTo>
                  <a:pt x="5684" y="107"/>
                </a:lnTo>
                <a:lnTo>
                  <a:pt x="5320" y="228"/>
                </a:lnTo>
                <a:lnTo>
                  <a:pt x="4881" y="516"/>
                </a:lnTo>
                <a:lnTo>
                  <a:pt x="4411" y="925"/>
                </a:lnTo>
                <a:lnTo>
                  <a:pt x="3941" y="1471"/>
                </a:lnTo>
                <a:lnTo>
                  <a:pt x="3380" y="2092"/>
                </a:lnTo>
                <a:lnTo>
                  <a:pt x="3062" y="2501"/>
                </a:lnTo>
                <a:lnTo>
                  <a:pt x="2774" y="2865"/>
                </a:lnTo>
                <a:lnTo>
                  <a:pt x="2592" y="3093"/>
                </a:lnTo>
                <a:lnTo>
                  <a:pt x="2425" y="3259"/>
                </a:lnTo>
                <a:lnTo>
                  <a:pt x="2592" y="3320"/>
                </a:lnTo>
                <a:lnTo>
                  <a:pt x="2865" y="3350"/>
                </a:lnTo>
                <a:lnTo>
                  <a:pt x="3380" y="3320"/>
                </a:lnTo>
                <a:lnTo>
                  <a:pt x="3804" y="3244"/>
                </a:lnTo>
                <a:lnTo>
                  <a:pt x="4153" y="3093"/>
                </a:lnTo>
                <a:lnTo>
                  <a:pt x="4487" y="2774"/>
                </a:lnTo>
                <a:lnTo>
                  <a:pt x="4729" y="2532"/>
                </a:lnTo>
                <a:lnTo>
                  <a:pt x="4866" y="2213"/>
                </a:lnTo>
                <a:lnTo>
                  <a:pt x="4911" y="1956"/>
                </a:lnTo>
                <a:lnTo>
                  <a:pt x="4956" y="1698"/>
                </a:lnTo>
                <a:lnTo>
                  <a:pt x="5063" y="1440"/>
                </a:lnTo>
                <a:lnTo>
                  <a:pt x="5260" y="1349"/>
                </a:lnTo>
                <a:lnTo>
                  <a:pt x="5563" y="1425"/>
                </a:lnTo>
                <a:lnTo>
                  <a:pt x="5669" y="1547"/>
                </a:lnTo>
                <a:lnTo>
                  <a:pt x="5730" y="1668"/>
                </a:lnTo>
                <a:lnTo>
                  <a:pt x="5820" y="1789"/>
                </a:lnTo>
                <a:lnTo>
                  <a:pt x="5911" y="1910"/>
                </a:lnTo>
                <a:lnTo>
                  <a:pt x="5927" y="2289"/>
                </a:lnTo>
                <a:lnTo>
                  <a:pt x="5805" y="2289"/>
                </a:lnTo>
                <a:lnTo>
                  <a:pt x="5623" y="2350"/>
                </a:lnTo>
                <a:lnTo>
                  <a:pt x="5442" y="2562"/>
                </a:lnTo>
                <a:lnTo>
                  <a:pt x="5335" y="2699"/>
                </a:lnTo>
                <a:lnTo>
                  <a:pt x="5169" y="2880"/>
                </a:lnTo>
                <a:lnTo>
                  <a:pt x="5017" y="3138"/>
                </a:lnTo>
                <a:lnTo>
                  <a:pt x="5032" y="3426"/>
                </a:lnTo>
                <a:lnTo>
                  <a:pt x="5063" y="3623"/>
                </a:lnTo>
                <a:lnTo>
                  <a:pt x="5199" y="3911"/>
                </a:lnTo>
                <a:lnTo>
                  <a:pt x="5335" y="4154"/>
                </a:lnTo>
                <a:lnTo>
                  <a:pt x="5426" y="4351"/>
                </a:lnTo>
                <a:lnTo>
                  <a:pt x="5502" y="4472"/>
                </a:lnTo>
                <a:lnTo>
                  <a:pt x="5654" y="4639"/>
                </a:lnTo>
                <a:lnTo>
                  <a:pt x="5851" y="4745"/>
                </a:lnTo>
                <a:lnTo>
                  <a:pt x="6002" y="4805"/>
                </a:lnTo>
                <a:lnTo>
                  <a:pt x="6230" y="4836"/>
                </a:lnTo>
                <a:lnTo>
                  <a:pt x="6396" y="4790"/>
                </a:lnTo>
                <a:lnTo>
                  <a:pt x="6563" y="4715"/>
                </a:lnTo>
                <a:lnTo>
                  <a:pt x="6669" y="4533"/>
                </a:lnTo>
                <a:lnTo>
                  <a:pt x="6821" y="4275"/>
                </a:lnTo>
                <a:lnTo>
                  <a:pt x="6972" y="4032"/>
                </a:lnTo>
                <a:lnTo>
                  <a:pt x="7124" y="3805"/>
                </a:lnTo>
                <a:lnTo>
                  <a:pt x="7260" y="3547"/>
                </a:lnTo>
                <a:lnTo>
                  <a:pt x="7276" y="3320"/>
                </a:lnTo>
                <a:lnTo>
                  <a:pt x="7215" y="3123"/>
                </a:lnTo>
                <a:lnTo>
                  <a:pt x="7094" y="2956"/>
                </a:lnTo>
                <a:lnTo>
                  <a:pt x="6882" y="2774"/>
                </a:lnTo>
                <a:lnTo>
                  <a:pt x="6578" y="2547"/>
                </a:lnTo>
                <a:lnTo>
                  <a:pt x="6260" y="2365"/>
                </a:lnTo>
                <a:lnTo>
                  <a:pt x="6033" y="2274"/>
                </a:lnTo>
                <a:lnTo>
                  <a:pt x="6033" y="1910"/>
                </a:lnTo>
                <a:lnTo>
                  <a:pt x="6336" y="1956"/>
                </a:lnTo>
                <a:lnTo>
                  <a:pt x="6624" y="2077"/>
                </a:lnTo>
                <a:lnTo>
                  <a:pt x="6957" y="2320"/>
                </a:lnTo>
                <a:lnTo>
                  <a:pt x="7215" y="2532"/>
                </a:lnTo>
                <a:lnTo>
                  <a:pt x="7458" y="2805"/>
                </a:lnTo>
                <a:lnTo>
                  <a:pt x="7594" y="3017"/>
                </a:lnTo>
                <a:lnTo>
                  <a:pt x="7685" y="3275"/>
                </a:lnTo>
                <a:lnTo>
                  <a:pt x="7700" y="3517"/>
                </a:lnTo>
                <a:lnTo>
                  <a:pt x="7639" y="3714"/>
                </a:lnTo>
                <a:lnTo>
                  <a:pt x="7518" y="3957"/>
                </a:lnTo>
                <a:lnTo>
                  <a:pt x="7321" y="4275"/>
                </a:lnTo>
                <a:lnTo>
                  <a:pt x="7094" y="4593"/>
                </a:lnTo>
                <a:lnTo>
                  <a:pt x="6927" y="4790"/>
                </a:lnTo>
                <a:lnTo>
                  <a:pt x="6866" y="4896"/>
                </a:lnTo>
                <a:lnTo>
                  <a:pt x="6775" y="5018"/>
                </a:lnTo>
                <a:lnTo>
                  <a:pt x="6594" y="5154"/>
                </a:lnTo>
                <a:lnTo>
                  <a:pt x="6366" y="5230"/>
                </a:lnTo>
                <a:lnTo>
                  <a:pt x="6124" y="5245"/>
                </a:lnTo>
                <a:lnTo>
                  <a:pt x="5851" y="5169"/>
                </a:lnTo>
                <a:lnTo>
                  <a:pt x="5654" y="5063"/>
                </a:lnTo>
                <a:lnTo>
                  <a:pt x="5517" y="5033"/>
                </a:lnTo>
                <a:lnTo>
                  <a:pt x="5335" y="4987"/>
                </a:lnTo>
                <a:lnTo>
                  <a:pt x="5199" y="4896"/>
                </a:lnTo>
                <a:lnTo>
                  <a:pt x="5047" y="4684"/>
                </a:lnTo>
                <a:lnTo>
                  <a:pt x="4941" y="4442"/>
                </a:lnTo>
                <a:lnTo>
                  <a:pt x="4805" y="4063"/>
                </a:lnTo>
                <a:lnTo>
                  <a:pt x="4684" y="3866"/>
                </a:lnTo>
                <a:lnTo>
                  <a:pt x="4547" y="3760"/>
                </a:lnTo>
                <a:lnTo>
                  <a:pt x="4214" y="3744"/>
                </a:lnTo>
                <a:lnTo>
                  <a:pt x="3759" y="3835"/>
                </a:lnTo>
                <a:lnTo>
                  <a:pt x="3319" y="3896"/>
                </a:lnTo>
                <a:lnTo>
                  <a:pt x="3001" y="3972"/>
                </a:lnTo>
                <a:lnTo>
                  <a:pt x="2713" y="4002"/>
                </a:lnTo>
                <a:lnTo>
                  <a:pt x="2364" y="3957"/>
                </a:lnTo>
                <a:lnTo>
                  <a:pt x="2198" y="3881"/>
                </a:lnTo>
                <a:lnTo>
                  <a:pt x="1895" y="3835"/>
                </a:lnTo>
                <a:lnTo>
                  <a:pt x="1637" y="4017"/>
                </a:lnTo>
                <a:lnTo>
                  <a:pt x="1364" y="4260"/>
                </a:lnTo>
                <a:lnTo>
                  <a:pt x="1076" y="4502"/>
                </a:lnTo>
                <a:lnTo>
                  <a:pt x="682" y="4730"/>
                </a:lnTo>
                <a:lnTo>
                  <a:pt x="424" y="4942"/>
                </a:lnTo>
                <a:lnTo>
                  <a:pt x="273" y="5063"/>
                </a:lnTo>
                <a:lnTo>
                  <a:pt x="136" y="5154"/>
                </a:lnTo>
                <a:lnTo>
                  <a:pt x="0" y="5230"/>
                </a:lnTo>
                <a:lnTo>
                  <a:pt x="15" y="4063"/>
                </a:lnTo>
                <a:lnTo>
                  <a:pt x="273" y="3972"/>
                </a:lnTo>
                <a:lnTo>
                  <a:pt x="470" y="3820"/>
                </a:lnTo>
                <a:lnTo>
                  <a:pt x="712" y="3699"/>
                </a:lnTo>
                <a:lnTo>
                  <a:pt x="985" y="3532"/>
                </a:lnTo>
                <a:lnTo>
                  <a:pt x="1182" y="3381"/>
                </a:lnTo>
                <a:lnTo>
                  <a:pt x="1440" y="3168"/>
                </a:lnTo>
                <a:lnTo>
                  <a:pt x="1834" y="2789"/>
                </a:lnTo>
                <a:lnTo>
                  <a:pt x="2092" y="2562"/>
                </a:lnTo>
                <a:lnTo>
                  <a:pt x="2349" y="2259"/>
                </a:lnTo>
                <a:lnTo>
                  <a:pt x="2501" y="2062"/>
                </a:lnTo>
                <a:lnTo>
                  <a:pt x="2789" y="1759"/>
                </a:lnTo>
                <a:lnTo>
                  <a:pt x="3047" y="1425"/>
                </a:lnTo>
                <a:lnTo>
                  <a:pt x="3350" y="1092"/>
                </a:lnTo>
                <a:lnTo>
                  <a:pt x="3562" y="849"/>
                </a:lnTo>
                <a:lnTo>
                  <a:pt x="3683" y="743"/>
                </a:lnTo>
                <a:lnTo>
                  <a:pt x="4062" y="273"/>
                </a:lnTo>
                <a:lnTo>
                  <a:pt x="4229" y="91"/>
                </a:lnTo>
                <a:lnTo>
                  <a:pt x="4290" y="0"/>
                </a:lnTo>
                <a:lnTo>
                  <a:pt x="6427" y="16"/>
                </a:lnTo>
                <a:close/>
              </a:path>
            </a:pathLst>
          </a:custGeom>
          <a:noFill/>
          <a:ln w="9525">
            <a:solidFill>
              <a:srgbClr val="FFFF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20" name="Tekstboks 19"/>
          <p:cNvSpPr txBox="1"/>
          <p:nvPr/>
        </p:nvSpPr>
        <p:spPr>
          <a:xfrm>
            <a:off x="7226683" y="1023120"/>
            <a:ext cx="805029" cy="461665"/>
          </a:xfrm>
          <a:prstGeom prst="rect">
            <a:avLst/>
          </a:prstGeom>
          <a:noFill/>
        </p:spPr>
        <p:txBody>
          <a:bodyPr wrap="none" rtlCol="0">
            <a:spAutoFit/>
          </a:bodyPr>
          <a:lstStyle/>
          <a:p>
            <a:r>
              <a:rPr lang="da-DK" sz="2400" dirty="0" smtClean="0"/>
              <a:t>1986</a:t>
            </a:r>
            <a:endParaRPr lang="da-DK" sz="2400" dirty="0"/>
          </a:p>
        </p:txBody>
      </p:sp>
      <p:sp>
        <p:nvSpPr>
          <p:cNvPr id="21" name="Tekstboks 20"/>
          <p:cNvSpPr txBox="1"/>
          <p:nvPr/>
        </p:nvSpPr>
        <p:spPr>
          <a:xfrm>
            <a:off x="7193821" y="3501008"/>
            <a:ext cx="794192" cy="461665"/>
          </a:xfrm>
          <a:prstGeom prst="rect">
            <a:avLst/>
          </a:prstGeom>
          <a:noFill/>
        </p:spPr>
        <p:txBody>
          <a:bodyPr wrap="none" rtlCol="0">
            <a:spAutoFit/>
          </a:bodyPr>
          <a:lstStyle/>
          <a:p>
            <a:r>
              <a:rPr lang="da-DK" sz="2400" dirty="0" smtClean="0"/>
              <a:t>2019</a:t>
            </a:r>
            <a:endParaRPr lang="da-DK" sz="2400" dirty="0"/>
          </a:p>
        </p:txBody>
      </p:sp>
    </p:spTree>
    <p:extLst>
      <p:ext uri="{BB962C8B-B14F-4D97-AF65-F5344CB8AC3E}">
        <p14:creationId xmlns:p14="http://schemas.microsoft.com/office/powerpoint/2010/main" val="208375288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2249</TotalTime>
  <Words>603</Words>
  <Application>Microsoft Office PowerPoint</Application>
  <PresentationFormat>Skærmshow (4:3)</PresentationFormat>
  <Paragraphs>281</Paragraphs>
  <Slides>23</Slides>
  <Notes>0</Notes>
  <HiddenSlides>0</HiddenSlides>
  <MMClips>0</MMClips>
  <ScaleCrop>false</ScaleCrop>
  <HeadingPairs>
    <vt:vector size="4" baseType="variant">
      <vt:variant>
        <vt:lpstr>Tema</vt:lpstr>
      </vt:variant>
      <vt:variant>
        <vt:i4>1</vt:i4>
      </vt:variant>
      <vt:variant>
        <vt:lpstr>Diastitler</vt:lpstr>
      </vt:variant>
      <vt:variant>
        <vt:i4>23</vt:i4>
      </vt:variant>
    </vt:vector>
  </HeadingPairs>
  <TitlesOfParts>
    <vt:vector size="24" baseType="lpstr">
      <vt:lpstr>Metro</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jens-pc1</dc:creator>
  <cp:lastModifiedBy>jens-pc1</cp:lastModifiedBy>
  <cp:revision>129</cp:revision>
  <dcterms:created xsi:type="dcterms:W3CDTF">2016-08-30T19:38:35Z</dcterms:created>
  <dcterms:modified xsi:type="dcterms:W3CDTF">2020-06-29T22:20:50Z</dcterms:modified>
</cp:coreProperties>
</file>