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258" r:id="rId3"/>
    <p:sldId id="287" r:id="rId4"/>
    <p:sldId id="307" r:id="rId5"/>
    <p:sldId id="285" r:id="rId6"/>
    <p:sldId id="288" r:id="rId7"/>
    <p:sldId id="286" r:id="rId8"/>
    <p:sldId id="289" r:id="rId9"/>
    <p:sldId id="290" r:id="rId10"/>
    <p:sldId id="300" r:id="rId11"/>
    <p:sldId id="295" r:id="rId12"/>
    <p:sldId id="301" r:id="rId13"/>
    <p:sldId id="296" r:id="rId14"/>
    <p:sldId id="271" r:id="rId15"/>
    <p:sldId id="276" r:id="rId16"/>
    <p:sldId id="292" r:id="rId17"/>
    <p:sldId id="303" r:id="rId18"/>
    <p:sldId id="304" r:id="rId19"/>
    <p:sldId id="272" r:id="rId20"/>
    <p:sldId id="273" r:id="rId21"/>
    <p:sldId id="282" r:id="rId22"/>
    <p:sldId id="283" r:id="rId23"/>
    <p:sldId id="293" r:id="rId24"/>
    <p:sldId id="294" r:id="rId25"/>
  </p:sldIdLst>
  <p:sldSz cx="9144000" cy="6858000" type="screen4x3"/>
  <p:notesSz cx="7099300"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FFFFFF"/>
    <a:srgbClr val="FF3300"/>
    <a:srgbClr val="3FAF01"/>
    <a:srgbClr val="FF010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65" autoAdjust="0"/>
  </p:normalViewPr>
  <p:slideViewPr>
    <p:cSldViewPr>
      <p:cViewPr>
        <p:scale>
          <a:sx n="96" d="100"/>
          <a:sy n="96" d="100"/>
        </p:scale>
        <p:origin x="-1980" y="-1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1A7EFB57-2FC5-40F7-8206-CC434F4306DC}" type="datetimeFigureOut">
              <a:rPr lang="da-DK" smtClean="0"/>
              <a:t>16-03-2022</a:t>
            </a:fld>
            <a:endParaRPr lang="da-DK"/>
          </a:p>
        </p:txBody>
      </p:sp>
      <p:sp>
        <p:nvSpPr>
          <p:cNvPr id="4" name="Pladsholder til sidefod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113692DC-4239-40A4-B751-3A76F8A760C9}" type="slidenum">
              <a:rPr lang="da-DK" smtClean="0"/>
              <a:t>‹nr.›</a:t>
            </a:fld>
            <a:endParaRPr lang="da-DK"/>
          </a:p>
        </p:txBody>
      </p:sp>
    </p:spTree>
    <p:extLst>
      <p:ext uri="{BB962C8B-B14F-4D97-AF65-F5344CB8AC3E}">
        <p14:creationId xmlns:p14="http://schemas.microsoft.com/office/powerpoint/2010/main" val="446938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a-DK"/>
          </a:p>
        </p:txBody>
      </p:sp>
      <p:sp>
        <p:nvSpPr>
          <p:cNvPr id="3" name="Pladsholder til dato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F8DA735C-A62E-4031-9537-5330FC2490BC}" type="datetimeFigureOut">
              <a:rPr lang="da-DK" smtClean="0"/>
              <a:t>16-03-2022</a:t>
            </a:fld>
            <a:endParaRPr lang="da-DK"/>
          </a:p>
        </p:txBody>
      </p:sp>
      <p:sp>
        <p:nvSpPr>
          <p:cNvPr id="4" name="Pladsholder til diasbille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a-DK"/>
          </a:p>
        </p:txBody>
      </p:sp>
      <p:sp>
        <p:nvSpPr>
          <p:cNvPr id="5" name="Pladsholder til no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a-DK"/>
          </a:p>
        </p:txBody>
      </p:sp>
      <p:sp>
        <p:nvSpPr>
          <p:cNvPr id="7" name="Pladsholder til diasnumm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B336FB8-C2D7-4B6A-9415-AF256FF0C76A}" type="slidenum">
              <a:rPr lang="da-DK" smtClean="0"/>
              <a:t>‹nr.›</a:t>
            </a:fld>
            <a:endParaRPr lang="da-DK"/>
          </a:p>
        </p:txBody>
      </p:sp>
    </p:spTree>
    <p:extLst>
      <p:ext uri="{BB962C8B-B14F-4D97-AF65-F5344CB8AC3E}">
        <p14:creationId xmlns:p14="http://schemas.microsoft.com/office/powerpoint/2010/main" val="338193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DB336FB8-C2D7-4B6A-9415-AF256FF0C76A}" type="slidenum">
              <a:rPr lang="da-DK" smtClean="0"/>
              <a:t>5</a:t>
            </a:fld>
            <a:endParaRPr lang="da-DK"/>
          </a:p>
        </p:txBody>
      </p:sp>
    </p:spTree>
    <p:extLst>
      <p:ext uri="{BB962C8B-B14F-4D97-AF65-F5344CB8AC3E}">
        <p14:creationId xmlns:p14="http://schemas.microsoft.com/office/powerpoint/2010/main" val="390442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DB336FB8-C2D7-4B6A-9415-AF256FF0C76A}" type="slidenum">
              <a:rPr lang="da-DK" smtClean="0"/>
              <a:t>7</a:t>
            </a:fld>
            <a:endParaRPr lang="da-DK"/>
          </a:p>
        </p:txBody>
      </p:sp>
    </p:spTree>
    <p:extLst>
      <p:ext uri="{BB962C8B-B14F-4D97-AF65-F5344CB8AC3E}">
        <p14:creationId xmlns:p14="http://schemas.microsoft.com/office/powerpoint/2010/main" val="142502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8" name="Pladsholder til dato 27"/>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17" name="Pladsholder til sidefod 16"/>
          <p:cNvSpPr>
            <a:spLocks noGrp="1"/>
          </p:cNvSpPr>
          <p:nvPr>
            <p:ph type="ftr" sz="quarter" idx="11"/>
          </p:nvPr>
        </p:nvSpPr>
        <p:spPr/>
        <p:txBody>
          <a:bodyPr/>
          <a:lstStyle>
            <a:extLst/>
          </a:lstStyle>
          <a:p>
            <a:endParaRPr lang="da-DK"/>
          </a:p>
        </p:txBody>
      </p:sp>
      <p:sp>
        <p:nvSpPr>
          <p:cNvPr id="29" name="Pladsholder til diasnummer 28"/>
          <p:cNvSpPr>
            <a:spLocks noGrp="1"/>
          </p:cNvSpPr>
          <p:nvPr>
            <p:ph type="sldNum" sz="quarter" idx="12"/>
          </p:nvPr>
        </p:nvSpPr>
        <p:spPr/>
        <p:txBody>
          <a:bodyPr/>
          <a:lstStyle>
            <a:extLst/>
          </a:lstStyle>
          <a:p>
            <a:fld id="{C93D6071-EE3E-47BF-9E89-3E2EC708CB18}" type="slidenum">
              <a:rPr lang="da-DK" smtClean="0"/>
              <a:t>‹nr.›</a:t>
            </a:fld>
            <a:endParaRPr lang="da-DK"/>
          </a:p>
        </p:txBody>
      </p:sp>
      <p:sp>
        <p:nvSpPr>
          <p:cNvPr id="32" name="Rektangel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ktangel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ktangel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ktangel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ktangel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el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da-DK" smtClean="0"/>
              <a:t>Klik for at redigere i master</a:t>
            </a:r>
            <a:endParaRPr kumimoji="0" lang="en-US"/>
          </a:p>
        </p:txBody>
      </p:sp>
      <p:sp>
        <p:nvSpPr>
          <p:cNvPr id="9" name="Undertitel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a-DK" smtClean="0"/>
              <a:t>Klik for at redigere i master</a:t>
            </a:r>
            <a:endParaRPr kumimoji="0" lang="en-US"/>
          </a:p>
        </p:txBody>
      </p:sp>
      <p:sp>
        <p:nvSpPr>
          <p:cNvPr id="56" name="Rektangel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ktangel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ktangel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ktangel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a-DK" smtClean="0"/>
              <a:t>Klik for at redigere i master</a:t>
            </a:r>
            <a:endParaRPr kumimoji="0" lang="en-US"/>
          </a:p>
        </p:txBody>
      </p:sp>
      <p:sp>
        <p:nvSpPr>
          <p:cNvPr id="3" name="Pladsholder til lodret titel 2"/>
          <p:cNvSpPr>
            <a:spLocks noGrp="1"/>
          </p:cNvSpPr>
          <p:nvPr>
            <p:ph type="body" orient="vert" idx="1"/>
          </p:nvPr>
        </p:nvSpPr>
        <p:spPr/>
        <p:txBody>
          <a:bodyPr vert="eaVert"/>
          <a:lstStyle>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9"/>
            <a:ext cx="1981200" cy="5851525"/>
          </a:xfrm>
        </p:spPr>
        <p:txBody>
          <a:bodyPr vert="eaVert" anchor="ctr"/>
          <a:lstStyle>
            <a:extLst/>
          </a:lstStyle>
          <a:p>
            <a:r>
              <a:rPr kumimoji="0" lang="da-DK" smtClean="0"/>
              <a:t>Klik for at redigere i master</a:t>
            </a:r>
            <a:endParaRPr kumimoji="0" lang="en-US"/>
          </a:p>
        </p:txBody>
      </p:sp>
      <p:sp>
        <p:nvSpPr>
          <p:cNvPr id="3" name="Pladsholder til lodret titel 2"/>
          <p:cNvSpPr>
            <a:spLocks noGrp="1"/>
          </p:cNvSpPr>
          <p:nvPr>
            <p:ph type="body" orient="vert" idx="1"/>
          </p:nvPr>
        </p:nvSpPr>
        <p:spPr>
          <a:xfrm>
            <a:off x="609600" y="274639"/>
            <a:ext cx="5867400" cy="5851525"/>
          </a:xfrm>
        </p:spPr>
        <p:txBody>
          <a:bodyPr vert="eaVert"/>
          <a:lstStyle>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a-DK" smtClean="0"/>
              <a:t>Klik for at redigere i master</a:t>
            </a:r>
            <a:endParaRPr kumimoji="0" lang="en-US"/>
          </a:p>
        </p:txBody>
      </p:sp>
      <p:sp>
        <p:nvSpPr>
          <p:cNvPr id="3" name="Pladsholder til indhold 2"/>
          <p:cNvSpPr>
            <a:spLocks noGrp="1"/>
          </p:cNvSpPr>
          <p:nvPr>
            <p:ph idx="1"/>
          </p:nvPr>
        </p:nvSpPr>
        <p:spPr/>
        <p:txBody>
          <a:bodyPr/>
          <a:lstStyle>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14" name="Kombinationstegning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Kombinationstegning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Kombinationstegning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Kombinationstegning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Kombinationstegning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Kombinationstegning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Kombinationstegning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Kombinationstegning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Kombinationstegning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Kombinationstegning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Kombinationstegning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Kombinationstegning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Kombinationstegning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Kombinationstegning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Kombinationstegning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Pladsholder til tekst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a-DK" smtClean="0"/>
              <a:t>Klik for at redigere i master</a:t>
            </a:r>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
        <p:nvSpPr>
          <p:cNvPr id="7" name="Rektangel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da-DK" smtClean="0"/>
              <a:t>Klik for at redigere i master</a:t>
            </a:r>
            <a:endParaRPr kumimoji="0" lang="en-US"/>
          </a:p>
        </p:txBody>
      </p:sp>
      <p:sp>
        <p:nvSpPr>
          <p:cNvPr id="8" name="Rektangel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ktangel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ktangel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ktangel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ktangel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512064"/>
            <a:ext cx="8229600" cy="914400"/>
          </a:xfrm>
        </p:spPr>
        <p:txBody>
          <a:bodyPr/>
          <a:lstStyle>
            <a:extLst/>
          </a:lstStyle>
          <a:p>
            <a:r>
              <a:rPr kumimoji="0" lang="da-DK" smtClean="0"/>
              <a:t>Klik for at redigere i master</a:t>
            </a:r>
            <a:endParaRPr kumimoji="0" lang="en-US"/>
          </a:p>
        </p:txBody>
      </p:sp>
      <p:sp>
        <p:nvSpPr>
          <p:cNvPr id="3" name="Pladsholder til indhold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indhold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5" name="Pladsholder til dato 4"/>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6" name="Pladsholder til sidefod 5"/>
          <p:cNvSpPr>
            <a:spLocks noGrp="1"/>
          </p:cNvSpPr>
          <p:nvPr>
            <p:ph type="ftr" sz="quarter" idx="11"/>
          </p:nvPr>
        </p:nvSpPr>
        <p:spPr/>
        <p:txBody>
          <a:bodyPr/>
          <a:lstStyle>
            <a:extLst/>
          </a:lstStyle>
          <a:p>
            <a:endParaRPr lang="da-DK"/>
          </a:p>
        </p:txBody>
      </p:sp>
      <p:sp>
        <p:nvSpPr>
          <p:cNvPr id="7" name="Pladsholder til diasnummer 6"/>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5" name="Rektangel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504824" y="512064"/>
            <a:ext cx="7772400" cy="914400"/>
          </a:xfrm>
        </p:spPr>
        <p:txBody>
          <a:bodyPr anchor="t"/>
          <a:lstStyle>
            <a:lvl1pPr>
              <a:defRPr sz="4000"/>
            </a:lvl1pPr>
            <a:extLst/>
          </a:lstStyle>
          <a:p>
            <a:r>
              <a:rPr kumimoji="0" lang="da-DK" smtClean="0"/>
              <a:t>Klik for at redigere i master</a:t>
            </a:r>
            <a:endParaRPr kumimoji="0" lang="en-US"/>
          </a:p>
        </p:txBody>
      </p:sp>
      <p:sp>
        <p:nvSpPr>
          <p:cNvPr id="3" name="Pladsholder til teks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a-DK" smtClean="0"/>
              <a:t>Klik for at redigere i master</a:t>
            </a:r>
          </a:p>
        </p:txBody>
      </p:sp>
      <p:sp>
        <p:nvSpPr>
          <p:cNvPr id="4" name="Pladsholder til teks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a-DK" smtClean="0"/>
              <a:t>Klik for at redigere i master</a:t>
            </a:r>
          </a:p>
        </p:txBody>
      </p:sp>
      <p:sp>
        <p:nvSpPr>
          <p:cNvPr id="5" name="Pladsholder til indhold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6" name="Pladsholder til indhold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7" name="Pladsholder til dato 6"/>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8" name="Pladsholder til sidefod 7"/>
          <p:cNvSpPr>
            <a:spLocks noGrp="1"/>
          </p:cNvSpPr>
          <p:nvPr>
            <p:ph type="ftr" sz="quarter" idx="11"/>
          </p:nvPr>
        </p:nvSpPr>
        <p:spPr/>
        <p:txBody>
          <a:bodyPr/>
          <a:lstStyle>
            <a:extLst/>
          </a:lstStyle>
          <a:p>
            <a:endParaRPr lang="da-DK"/>
          </a:p>
        </p:txBody>
      </p:sp>
      <p:sp>
        <p:nvSpPr>
          <p:cNvPr id="9" name="Pladsholder til diasnummer 8"/>
          <p:cNvSpPr>
            <a:spLocks noGrp="1"/>
          </p:cNvSpPr>
          <p:nvPr>
            <p:ph type="sldNum" sz="quarter" idx="12"/>
          </p:nvPr>
        </p:nvSpPr>
        <p:spPr/>
        <p:txBody>
          <a:bodyPr/>
          <a:lstStyle>
            <a:extLst/>
          </a:lstStyle>
          <a:p>
            <a:fld id="{C93D6071-EE3E-47BF-9E89-3E2EC708CB18}" type="slidenum">
              <a:rPr lang="da-DK" smtClean="0"/>
              <a:t>‹nr.›</a:t>
            </a:fld>
            <a:endParaRPr lang="da-DK"/>
          </a:p>
        </p:txBody>
      </p:sp>
      <p:sp>
        <p:nvSpPr>
          <p:cNvPr id="16" name="Rektangel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ktangel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ktangel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ktangel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ktangel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ktangel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ktangel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ktangel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ktangel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512064"/>
            <a:ext cx="7772400" cy="914400"/>
          </a:xfrm>
        </p:spPr>
        <p:txBody>
          <a:bodyPr/>
          <a:lstStyle>
            <a:lvl1pPr>
              <a:defRPr sz="4000" cap="none" baseline="0"/>
            </a:lvl1pPr>
            <a:extLst/>
          </a:lstStyle>
          <a:p>
            <a:r>
              <a:rPr kumimoji="0" lang="da-DK" smtClean="0"/>
              <a:t>Klik for at redigere i master</a:t>
            </a:r>
            <a:endParaRPr kumimoji="0" lang="en-US"/>
          </a:p>
        </p:txBody>
      </p:sp>
      <p:sp>
        <p:nvSpPr>
          <p:cNvPr id="3" name="Pladsholder til dato 2"/>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4" name="Pladsholder til sidefod 3"/>
          <p:cNvSpPr>
            <a:spLocks noGrp="1"/>
          </p:cNvSpPr>
          <p:nvPr>
            <p:ph type="ftr" sz="quarter" idx="11"/>
          </p:nvPr>
        </p:nvSpPr>
        <p:spPr/>
        <p:txBody>
          <a:bodyPr/>
          <a:lstStyle>
            <a:extLst/>
          </a:lstStyle>
          <a:p>
            <a:endParaRPr lang="da-DK"/>
          </a:p>
        </p:txBody>
      </p:sp>
      <p:sp>
        <p:nvSpPr>
          <p:cNvPr id="5" name="Pladsholder til diasnummer 4"/>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3" name="Pladsholder til sidefod 2"/>
          <p:cNvSpPr>
            <a:spLocks noGrp="1"/>
          </p:cNvSpPr>
          <p:nvPr>
            <p:ph type="ftr" sz="quarter" idx="11"/>
          </p:nvPr>
        </p:nvSpPr>
        <p:spPr/>
        <p:txBody>
          <a:bodyPr/>
          <a:lstStyle>
            <a:extLst/>
          </a:lstStyle>
          <a:p>
            <a:endParaRPr lang="da-DK"/>
          </a:p>
        </p:txBody>
      </p:sp>
      <p:sp>
        <p:nvSpPr>
          <p:cNvPr id="4" name="Pladsholder til diasnummer 3"/>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273050"/>
            <a:ext cx="8229600" cy="1162050"/>
          </a:xfrm>
        </p:spPr>
        <p:txBody>
          <a:bodyPr anchor="ctr"/>
          <a:lstStyle>
            <a:lvl1pPr algn="l">
              <a:buNone/>
              <a:defRPr sz="3600" b="0"/>
            </a:lvl1pPr>
            <a:extLst/>
          </a:lstStyle>
          <a:p>
            <a:r>
              <a:rPr kumimoji="0" lang="da-DK" smtClean="0"/>
              <a:t>Klik for at redigere i master</a:t>
            </a:r>
            <a:endParaRPr kumimoji="0" lang="en-US"/>
          </a:p>
        </p:txBody>
      </p:sp>
      <p:sp>
        <p:nvSpPr>
          <p:cNvPr id="3" name="Pladsholder til teks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da-DK" smtClean="0"/>
              <a:t>Klik for at redigere i master</a:t>
            </a:r>
          </a:p>
        </p:txBody>
      </p:sp>
      <p:sp>
        <p:nvSpPr>
          <p:cNvPr id="4" name="Pladsholder til indhold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5" name="Pladsholder til dato 4"/>
          <p:cNvSpPr>
            <a:spLocks noGrp="1"/>
          </p:cNvSpPr>
          <p:nvPr>
            <p:ph type="dt" sz="half" idx="10"/>
          </p:nvPr>
        </p:nvSpPr>
        <p:spPr/>
        <p:txBody>
          <a:bodyPr/>
          <a:lstStyle>
            <a:extLst/>
          </a:lstStyle>
          <a:p>
            <a:fld id="{B684B2AC-1671-4D67-9678-21601B0A3C08}" type="datetimeFigureOut">
              <a:rPr lang="da-DK" smtClean="0"/>
              <a:t>16-03-2022</a:t>
            </a:fld>
            <a:endParaRPr lang="da-DK"/>
          </a:p>
        </p:txBody>
      </p:sp>
      <p:sp>
        <p:nvSpPr>
          <p:cNvPr id="6" name="Pladsholder til sidefod 5"/>
          <p:cNvSpPr>
            <a:spLocks noGrp="1"/>
          </p:cNvSpPr>
          <p:nvPr>
            <p:ph type="ftr" sz="quarter" idx="11"/>
          </p:nvPr>
        </p:nvSpPr>
        <p:spPr/>
        <p:txBody>
          <a:bodyPr/>
          <a:lstStyle>
            <a:extLst/>
          </a:lstStyle>
          <a:p>
            <a:endParaRPr lang="da-DK"/>
          </a:p>
        </p:txBody>
      </p:sp>
      <p:sp>
        <p:nvSpPr>
          <p:cNvPr id="7" name="Pladsholder til diasnummer 6"/>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8" name="Rektangel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Lige forbindelse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e 9"/>
          <p:cNvGrpSpPr/>
          <p:nvPr/>
        </p:nvGrpSpPr>
        <p:grpSpPr>
          <a:xfrm rot="5400000">
            <a:off x="8514581" y="1219200"/>
            <a:ext cx="132763" cy="128466"/>
            <a:chOff x="6668087" y="1297746"/>
            <a:chExt cx="161840" cy="156602"/>
          </a:xfrm>
        </p:grpSpPr>
        <p:cxnSp>
          <p:nvCxnSpPr>
            <p:cNvPr id="15" name="Lige forbindelse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Lige forbindelse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Lige forbindelse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da-DK" smtClean="0"/>
              <a:t>Klik for at redigere i master</a:t>
            </a:r>
            <a:endParaRPr kumimoji="0" lang="en-US"/>
          </a:p>
        </p:txBody>
      </p:sp>
      <p:sp>
        <p:nvSpPr>
          <p:cNvPr id="3" name="Pladsholder til billed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da-DK" smtClean="0"/>
              <a:t>Klik på ikonet for at tilføje et billede</a:t>
            </a:r>
            <a:endParaRPr kumimoji="0" lang="en-US"/>
          </a:p>
        </p:txBody>
      </p:sp>
      <p:sp>
        <p:nvSpPr>
          <p:cNvPr id="4" name="Pladsholder til teks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da-DK" smtClean="0"/>
              <a:t>Klik for at redigere i master</a:t>
            </a:r>
          </a:p>
        </p:txBody>
      </p:sp>
      <p:grpSp>
        <p:nvGrpSpPr>
          <p:cNvPr id="14" name="Gruppe 13"/>
          <p:cNvGrpSpPr/>
          <p:nvPr/>
        </p:nvGrpSpPr>
        <p:grpSpPr>
          <a:xfrm rot="5400000">
            <a:off x="8666981" y="1371600"/>
            <a:ext cx="132763" cy="128466"/>
            <a:chOff x="6668087" y="1297746"/>
            <a:chExt cx="161840" cy="156602"/>
          </a:xfrm>
        </p:grpSpPr>
        <p:cxnSp>
          <p:nvCxnSpPr>
            <p:cNvPr id="11" name="Lige forbindelse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Lige forbindelse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Lige forbindelse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e 17"/>
          <p:cNvGrpSpPr/>
          <p:nvPr/>
        </p:nvGrpSpPr>
        <p:grpSpPr>
          <a:xfrm rot="5400000">
            <a:off x="8320088" y="1474763"/>
            <a:ext cx="132763" cy="128466"/>
            <a:chOff x="6668087" y="1297746"/>
            <a:chExt cx="161840" cy="156602"/>
          </a:xfrm>
        </p:grpSpPr>
        <p:cxnSp>
          <p:nvCxnSpPr>
            <p:cNvPr id="19" name="Lige forbindelse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Lige forbindelse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Lige forbindelse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Pladsholder til dato 4"/>
          <p:cNvSpPr>
            <a:spLocks noGrp="1"/>
          </p:cNvSpPr>
          <p:nvPr>
            <p:ph type="dt" sz="half" idx="10"/>
          </p:nvPr>
        </p:nvSpPr>
        <p:spPr>
          <a:xfrm>
            <a:off x="6477000" y="55499"/>
            <a:ext cx="2133600" cy="365125"/>
          </a:xfrm>
        </p:spPr>
        <p:txBody>
          <a:bodyPr/>
          <a:lstStyle>
            <a:extLst/>
          </a:lstStyle>
          <a:p>
            <a:fld id="{B684B2AC-1671-4D67-9678-21601B0A3C08}" type="datetimeFigureOut">
              <a:rPr lang="da-DK" smtClean="0"/>
              <a:t>16-03-2022</a:t>
            </a:fld>
            <a:endParaRPr lang="da-DK"/>
          </a:p>
        </p:txBody>
      </p:sp>
      <p:sp>
        <p:nvSpPr>
          <p:cNvPr id="6" name="Pladsholder til sidefod 5"/>
          <p:cNvSpPr>
            <a:spLocks noGrp="1"/>
          </p:cNvSpPr>
          <p:nvPr>
            <p:ph type="ftr" sz="quarter" idx="11"/>
          </p:nvPr>
        </p:nvSpPr>
        <p:spPr>
          <a:xfrm>
            <a:off x="914400" y="55499"/>
            <a:ext cx="5562600" cy="365125"/>
          </a:xfrm>
        </p:spPr>
        <p:txBody>
          <a:bodyPr/>
          <a:lstStyle>
            <a:extLst/>
          </a:lstStyle>
          <a:p>
            <a:endParaRPr lang="da-DK"/>
          </a:p>
        </p:txBody>
      </p:sp>
      <p:sp>
        <p:nvSpPr>
          <p:cNvPr id="7" name="Pladsholder til diasnummer 6"/>
          <p:cNvSpPr>
            <a:spLocks noGrp="1"/>
          </p:cNvSpPr>
          <p:nvPr>
            <p:ph type="sldNum" sz="quarter" idx="12"/>
          </p:nvPr>
        </p:nvSpPr>
        <p:spPr>
          <a:xfrm>
            <a:off x="8610600" y="55499"/>
            <a:ext cx="457200" cy="365125"/>
          </a:xfrm>
        </p:spPr>
        <p:txBody>
          <a:bodyPr/>
          <a:lstStyle>
            <a:extLst/>
          </a:lstStyle>
          <a:p>
            <a:fld id="{C93D6071-EE3E-47BF-9E89-3E2EC708CB18}"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ktangel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ktangel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ktangel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ktangel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ktangel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ktangel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ktangel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ktangel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ktangel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Pladsholder til titel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da-DK" smtClean="0"/>
              <a:t>Klik for at redigere i master</a:t>
            </a:r>
            <a:endParaRPr kumimoji="0" lang="en-US"/>
          </a:p>
        </p:txBody>
      </p:sp>
      <p:sp>
        <p:nvSpPr>
          <p:cNvPr id="13" name="Pladsholder til tekst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da-DK" smtClean="0"/>
              <a:t>Klik for at redigere i master</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lang="en-US"/>
          </a:p>
        </p:txBody>
      </p:sp>
      <p:sp>
        <p:nvSpPr>
          <p:cNvPr id="14" name="Pladsholder til dato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684B2AC-1671-4D67-9678-21601B0A3C08}" type="datetimeFigureOut">
              <a:rPr lang="da-DK" smtClean="0"/>
              <a:t>16-03-2022</a:t>
            </a:fld>
            <a:endParaRPr lang="da-DK"/>
          </a:p>
        </p:txBody>
      </p:sp>
      <p:sp>
        <p:nvSpPr>
          <p:cNvPr id="3" name="Pladsholder til sidefod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da-DK"/>
          </a:p>
        </p:txBody>
      </p:sp>
      <p:sp>
        <p:nvSpPr>
          <p:cNvPr id="23" name="Pladsholder til diasnumm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C93D6071-EE3E-47BF-9E89-3E2EC708CB18}" type="slidenum">
              <a:rPr lang="da-DK" smtClean="0"/>
              <a:t>‹nr.›</a:t>
            </a:fld>
            <a:endParaRPr lang="da-DK"/>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332656"/>
            <a:ext cx="1296144" cy="1235883"/>
          </a:xfrm>
          <a:prstGeom prst="rect">
            <a:avLst/>
          </a:prstGeom>
        </p:spPr>
      </p:pic>
      <p:sp>
        <p:nvSpPr>
          <p:cNvPr id="6" name="Tekstboks 5"/>
          <p:cNvSpPr txBox="1"/>
          <p:nvPr/>
        </p:nvSpPr>
        <p:spPr>
          <a:xfrm>
            <a:off x="334133" y="1412776"/>
            <a:ext cx="1645579" cy="523220"/>
          </a:xfrm>
          <a:prstGeom prst="rect">
            <a:avLst/>
          </a:prstGeom>
          <a:noFill/>
        </p:spPr>
        <p:txBody>
          <a:bodyPr wrap="none" rtlCol="0">
            <a:spAutoFit/>
          </a:bodyPr>
          <a:lstStyle/>
          <a:p>
            <a:pPr algn="ctr"/>
            <a:r>
              <a:rPr lang="da-DK" sz="1400" b="1" dirty="0" smtClean="0">
                <a:latin typeface="Calibri" panose="020F0502020204030204" pitchFamily="34" charset="0"/>
              </a:rPr>
              <a:t>UDVIKLINGSRÅDET </a:t>
            </a:r>
          </a:p>
          <a:p>
            <a:pPr algn="ctr"/>
            <a:r>
              <a:rPr lang="da-DK" sz="1400" b="1" dirty="0" smtClean="0">
                <a:latin typeface="Calibri" panose="020F0502020204030204" pitchFamily="34" charset="0"/>
              </a:rPr>
              <a:t>VARDE BY</a:t>
            </a:r>
            <a:endParaRPr lang="da-DK" sz="1400" b="1" dirty="0">
              <a:latin typeface="Calibri" panose="020F0502020204030204" pitchFamily="34" charset="0"/>
            </a:endParaRPr>
          </a:p>
        </p:txBody>
      </p:sp>
      <p:sp>
        <p:nvSpPr>
          <p:cNvPr id="7" name="Tekstboks 6"/>
          <p:cNvSpPr txBox="1"/>
          <p:nvPr/>
        </p:nvSpPr>
        <p:spPr>
          <a:xfrm>
            <a:off x="227773" y="5085184"/>
            <a:ext cx="3960440" cy="1446550"/>
          </a:xfrm>
          <a:prstGeom prst="rect">
            <a:avLst/>
          </a:prstGeom>
          <a:noFill/>
        </p:spPr>
        <p:txBody>
          <a:bodyPr wrap="square" rtlCol="0">
            <a:spAutoFit/>
          </a:bodyPr>
          <a:lstStyle/>
          <a:p>
            <a:pPr algn="ctr"/>
            <a:r>
              <a:rPr lang="da-DK" sz="4400" dirty="0" smtClean="0">
                <a:latin typeface="Calibri" panose="020F0502020204030204" pitchFamily="34" charset="0"/>
              </a:rPr>
              <a:t>Velkommen til</a:t>
            </a:r>
          </a:p>
          <a:p>
            <a:pPr algn="ctr"/>
            <a:r>
              <a:rPr lang="da-DK" sz="4400" dirty="0" smtClean="0">
                <a:latin typeface="Calibri" panose="020F0502020204030204" pitchFamily="34" charset="0"/>
              </a:rPr>
              <a:t>Årsmøde</a:t>
            </a:r>
          </a:p>
        </p:txBody>
      </p:sp>
      <p:grpSp>
        <p:nvGrpSpPr>
          <p:cNvPr id="8" name="Gruppe 7"/>
          <p:cNvGrpSpPr/>
          <p:nvPr/>
        </p:nvGrpSpPr>
        <p:grpSpPr>
          <a:xfrm>
            <a:off x="1979712" y="735087"/>
            <a:ext cx="6853680" cy="6088953"/>
            <a:chOff x="1979712" y="735087"/>
            <a:chExt cx="6853680" cy="6088953"/>
          </a:xfrm>
        </p:grpSpPr>
        <p:pic>
          <p:nvPicPr>
            <p:cNvPr id="9" name="Billede 8"/>
            <p:cNvPicPr>
              <a:picLocks noChangeAspect="1"/>
            </p:cNvPicPr>
            <p:nvPr/>
          </p:nvPicPr>
          <p:blipFill rotWithShape="1">
            <a:blip r:embed="rId3" cstate="print">
              <a:extLst>
                <a:ext uri="{28A0092B-C50C-407E-A947-70E740481C1C}">
                  <a14:useLocalDpi xmlns:a14="http://schemas.microsoft.com/office/drawing/2010/main" val="0"/>
                </a:ext>
              </a:extLst>
            </a:blip>
            <a:srcRect t="13746"/>
            <a:stretch/>
          </p:blipFill>
          <p:spPr>
            <a:xfrm>
              <a:off x="3494102" y="908720"/>
              <a:ext cx="4389306" cy="5915320"/>
            </a:xfrm>
            <a:prstGeom prst="rect">
              <a:avLst/>
            </a:prstGeom>
          </p:spPr>
        </p:pic>
        <p:sp>
          <p:nvSpPr>
            <p:cNvPr id="10" name="Tekstfelt 9"/>
            <p:cNvSpPr txBox="1"/>
            <p:nvPr/>
          </p:nvSpPr>
          <p:spPr>
            <a:xfrm>
              <a:off x="7331186" y="3105834"/>
              <a:ext cx="1502206" cy="646331"/>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ÅEN  - SLOTSBANKEN</a:t>
              </a:r>
            </a:p>
            <a:p>
              <a:r>
                <a:rPr lang="da-DK" sz="1200" dirty="0" smtClean="0">
                  <a:solidFill>
                    <a:srgbClr val="3FAF01"/>
                  </a:solidFill>
                  <a:latin typeface="Calibri" panose="020F0502020204030204" pitchFamily="34" charset="0"/>
                  <a:cs typeface="Calibri" panose="020F0502020204030204" pitchFamily="34" charset="0"/>
                </a:rPr>
                <a:t>NATIONALPARK</a:t>
              </a:r>
            </a:p>
            <a:p>
              <a:r>
                <a:rPr lang="da-DK" sz="1200" dirty="0" smtClean="0">
                  <a:solidFill>
                    <a:srgbClr val="3FAF01"/>
                  </a:solidFill>
                  <a:latin typeface="Calibri" panose="020F0502020204030204" pitchFamily="34" charset="0"/>
                  <a:cs typeface="Calibri" panose="020F0502020204030204" pitchFamily="34" charset="0"/>
                </a:rPr>
                <a:t>UNESCO</a:t>
              </a:r>
              <a:endParaRPr lang="da-DK" sz="1200" dirty="0">
                <a:solidFill>
                  <a:srgbClr val="3FAF01"/>
                </a:solidFill>
                <a:latin typeface="Calibri" panose="020F0502020204030204" pitchFamily="34" charset="0"/>
                <a:cs typeface="Calibri" panose="020F0502020204030204" pitchFamily="34" charset="0"/>
              </a:endParaRPr>
            </a:p>
          </p:txBody>
        </p:sp>
        <p:sp>
          <p:nvSpPr>
            <p:cNvPr id="11" name="Tekstfelt 10"/>
            <p:cNvSpPr txBox="1"/>
            <p:nvPr/>
          </p:nvSpPr>
          <p:spPr>
            <a:xfrm>
              <a:off x="7201022" y="2619209"/>
              <a:ext cx="881267"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VARDE SYD</a:t>
              </a:r>
              <a:endParaRPr lang="da-DK" sz="1200" dirty="0">
                <a:solidFill>
                  <a:srgbClr val="3FAF01"/>
                </a:solidFill>
                <a:latin typeface="Calibri" panose="020F0502020204030204" pitchFamily="34" charset="0"/>
                <a:cs typeface="Calibri" panose="020F0502020204030204" pitchFamily="34" charset="0"/>
              </a:endParaRPr>
            </a:p>
          </p:txBody>
        </p:sp>
        <p:sp>
          <p:nvSpPr>
            <p:cNvPr id="12" name="Tekstfelt 11"/>
            <p:cNvSpPr txBox="1"/>
            <p:nvPr/>
          </p:nvSpPr>
          <p:spPr>
            <a:xfrm>
              <a:off x="6155735" y="3823291"/>
              <a:ext cx="1485920"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AUTOCAMPERPLADS</a:t>
              </a:r>
              <a:endParaRPr lang="da-DK" sz="1200" dirty="0">
                <a:solidFill>
                  <a:srgbClr val="3FAF01"/>
                </a:solidFill>
                <a:latin typeface="Calibri" panose="020F0502020204030204" pitchFamily="34" charset="0"/>
                <a:cs typeface="Calibri" panose="020F0502020204030204" pitchFamily="34" charset="0"/>
              </a:endParaRPr>
            </a:p>
          </p:txBody>
        </p:sp>
        <p:sp>
          <p:nvSpPr>
            <p:cNvPr id="13" name="Tekstfelt 12"/>
            <p:cNvSpPr txBox="1"/>
            <p:nvPr/>
          </p:nvSpPr>
          <p:spPr>
            <a:xfrm>
              <a:off x="3203848" y="4326440"/>
              <a:ext cx="1479572"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TURISME I VARDE BY</a:t>
              </a:r>
              <a:endParaRPr lang="da-DK" sz="1200" dirty="0">
                <a:solidFill>
                  <a:srgbClr val="3FAF01"/>
                </a:solidFill>
                <a:latin typeface="Calibri" panose="020F0502020204030204" pitchFamily="34" charset="0"/>
                <a:cs typeface="Calibri" panose="020F0502020204030204" pitchFamily="34" charset="0"/>
              </a:endParaRPr>
            </a:p>
          </p:txBody>
        </p:sp>
        <p:sp>
          <p:nvSpPr>
            <p:cNvPr id="14" name="Tekstfelt 13"/>
            <p:cNvSpPr txBox="1"/>
            <p:nvPr/>
          </p:nvSpPr>
          <p:spPr>
            <a:xfrm>
              <a:off x="3094887" y="3752165"/>
              <a:ext cx="689741"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MESSER</a:t>
              </a:r>
              <a:endParaRPr lang="da-DK" sz="1200" dirty="0">
                <a:solidFill>
                  <a:srgbClr val="3FAF01"/>
                </a:solidFill>
                <a:latin typeface="Calibri" panose="020F0502020204030204" pitchFamily="34" charset="0"/>
                <a:cs typeface="Calibri" panose="020F0502020204030204" pitchFamily="34" charset="0"/>
              </a:endParaRPr>
            </a:p>
          </p:txBody>
        </p:sp>
        <p:sp>
          <p:nvSpPr>
            <p:cNvPr id="15" name="Tekstfelt 14"/>
            <p:cNvSpPr txBox="1"/>
            <p:nvPr/>
          </p:nvSpPr>
          <p:spPr>
            <a:xfrm>
              <a:off x="6759419" y="4854351"/>
              <a:ext cx="874535"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BELYSNING</a:t>
              </a:r>
            </a:p>
            <a:p>
              <a:r>
                <a:rPr lang="da-DK" sz="1200" dirty="0" smtClean="0">
                  <a:solidFill>
                    <a:srgbClr val="3FAF01"/>
                  </a:solidFill>
                  <a:latin typeface="Calibri" panose="020F0502020204030204" pitchFamily="34" charset="0"/>
                  <a:cs typeface="Calibri" panose="020F0502020204030204" pitchFamily="34" charset="0"/>
                </a:rPr>
                <a:t>AF TRÆ</a:t>
              </a:r>
              <a:endParaRPr lang="da-DK" sz="1200" dirty="0">
                <a:solidFill>
                  <a:srgbClr val="3FAF01"/>
                </a:solidFill>
                <a:latin typeface="Calibri" panose="020F0502020204030204" pitchFamily="34" charset="0"/>
                <a:cs typeface="Calibri" panose="020F0502020204030204" pitchFamily="34" charset="0"/>
              </a:endParaRPr>
            </a:p>
          </p:txBody>
        </p:sp>
        <p:sp>
          <p:nvSpPr>
            <p:cNvPr id="16" name="Tekstfelt 15"/>
            <p:cNvSpPr txBox="1"/>
            <p:nvPr/>
          </p:nvSpPr>
          <p:spPr>
            <a:xfrm>
              <a:off x="4416352" y="2384366"/>
              <a:ext cx="177965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SKT. NIKOLAJ KIRKEPLADS</a:t>
              </a:r>
              <a:endParaRPr lang="da-DK" sz="1200" dirty="0">
                <a:solidFill>
                  <a:srgbClr val="3FAF01"/>
                </a:solidFill>
                <a:latin typeface="Calibri" panose="020F0502020204030204" pitchFamily="34" charset="0"/>
                <a:cs typeface="Calibri" panose="020F0502020204030204" pitchFamily="34" charset="0"/>
              </a:endParaRPr>
            </a:p>
          </p:txBody>
        </p:sp>
        <p:sp>
          <p:nvSpPr>
            <p:cNvPr id="17" name="Tekstfelt 16"/>
            <p:cNvSpPr txBox="1"/>
            <p:nvPr/>
          </p:nvSpPr>
          <p:spPr>
            <a:xfrm>
              <a:off x="2405438" y="2996952"/>
              <a:ext cx="1675267"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EVENTS – VARDE Å DAG</a:t>
              </a:r>
            </a:p>
            <a:p>
              <a:r>
                <a:rPr lang="da-DK" sz="1200" dirty="0" smtClean="0">
                  <a:solidFill>
                    <a:srgbClr val="3FAF01"/>
                  </a:solidFill>
                  <a:latin typeface="Calibri" panose="020F0502020204030204" pitchFamily="34" charset="0"/>
                  <a:cs typeface="Calibri" panose="020F0502020204030204" pitchFamily="34" charset="0"/>
                </a:rPr>
                <a:t>MIDDELALDERFESTIVAL</a:t>
              </a:r>
              <a:endParaRPr lang="da-DK" sz="1200" dirty="0">
                <a:solidFill>
                  <a:srgbClr val="3FAF01"/>
                </a:solidFill>
                <a:latin typeface="Calibri" panose="020F0502020204030204" pitchFamily="34" charset="0"/>
                <a:cs typeface="Calibri" panose="020F0502020204030204" pitchFamily="34" charset="0"/>
              </a:endParaRPr>
            </a:p>
          </p:txBody>
        </p:sp>
        <p:sp>
          <p:nvSpPr>
            <p:cNvPr id="18" name="Tekstfelt 17"/>
            <p:cNvSpPr txBox="1"/>
            <p:nvPr/>
          </p:nvSpPr>
          <p:spPr>
            <a:xfrm>
              <a:off x="1979712" y="2314253"/>
              <a:ext cx="1829540"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ANKOMST VARDE</a:t>
              </a:r>
              <a:endParaRPr lang="da-DK" sz="1200" dirty="0" smtClean="0">
                <a:solidFill>
                  <a:srgbClr val="3FAF01"/>
                </a:solidFill>
                <a:latin typeface="Calibri" panose="020F0502020204030204" pitchFamily="34" charset="0"/>
                <a:cs typeface="Calibri" panose="020F0502020204030204" pitchFamily="34" charset="0"/>
              </a:endParaRPr>
            </a:p>
            <a:p>
              <a:r>
                <a:rPr lang="da-DK" sz="1200" dirty="0" smtClean="0">
                  <a:solidFill>
                    <a:srgbClr val="3FAF01"/>
                  </a:solidFill>
                  <a:latin typeface="Calibri" panose="020F0502020204030204" pitchFamily="34" charset="0"/>
                  <a:cs typeface="Calibri" panose="020F0502020204030204" pitchFamily="34" charset="0"/>
                </a:rPr>
                <a:t>RIBEVEJ OG SØNDERGADE</a:t>
              </a:r>
              <a:endParaRPr lang="da-DK" sz="1200" dirty="0">
                <a:solidFill>
                  <a:srgbClr val="3FAF01"/>
                </a:solidFill>
                <a:latin typeface="Calibri" panose="020F0502020204030204" pitchFamily="34" charset="0"/>
                <a:cs typeface="Calibri" panose="020F0502020204030204" pitchFamily="34" charset="0"/>
              </a:endParaRPr>
            </a:p>
          </p:txBody>
        </p:sp>
        <p:sp>
          <p:nvSpPr>
            <p:cNvPr id="19" name="Tekstfelt 18"/>
            <p:cNvSpPr txBox="1"/>
            <p:nvPr/>
          </p:nvSpPr>
          <p:spPr>
            <a:xfrm>
              <a:off x="6680393" y="1988840"/>
              <a:ext cx="2059923"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FORLÆGNING AF TORVEGADE</a:t>
              </a:r>
            </a:p>
            <a:p>
              <a:r>
                <a:rPr lang="da-DK" sz="1200" dirty="0" smtClean="0">
                  <a:solidFill>
                    <a:srgbClr val="3FAF01"/>
                  </a:solidFill>
                  <a:latin typeface="Calibri" panose="020F0502020204030204" pitchFamily="34" charset="0"/>
                  <a:cs typeface="Calibri" panose="020F0502020204030204" pitchFamily="34" charset="0"/>
                </a:rPr>
                <a:t>VED SLOTSGADE</a:t>
              </a:r>
              <a:endParaRPr lang="da-DK" sz="1200" dirty="0">
                <a:solidFill>
                  <a:srgbClr val="3FAF01"/>
                </a:solidFill>
                <a:latin typeface="Calibri" panose="020F0502020204030204" pitchFamily="34" charset="0"/>
                <a:cs typeface="Calibri" panose="020F0502020204030204" pitchFamily="34" charset="0"/>
              </a:endParaRPr>
            </a:p>
          </p:txBody>
        </p:sp>
        <p:sp>
          <p:nvSpPr>
            <p:cNvPr id="20" name="Tekstfelt 19"/>
            <p:cNvSpPr txBox="1"/>
            <p:nvPr/>
          </p:nvSpPr>
          <p:spPr>
            <a:xfrm>
              <a:off x="6347948" y="735087"/>
              <a:ext cx="2385205" cy="461665"/>
            </a:xfrm>
            <a:prstGeom prst="rect">
              <a:avLst/>
            </a:prstGeom>
            <a:noFill/>
          </p:spPr>
          <p:txBody>
            <a:bodyPr wrap="none" rtlCol="0">
              <a:spAutoFit/>
            </a:bodyPr>
            <a:lstStyle/>
            <a:p>
              <a:r>
                <a:rPr lang="da-DK" sz="2400" dirty="0" smtClean="0">
                  <a:latin typeface="Calibri" panose="020F0502020204030204" pitchFamily="34" charset="0"/>
                  <a:cs typeface="Calibri" panose="020F0502020204030204" pitchFamily="34" charset="0"/>
                </a:rPr>
                <a:t>UDVIKLINGSPLAN</a:t>
              </a:r>
              <a:endParaRPr lang="da-DK" sz="2400" dirty="0">
                <a:latin typeface="Calibri" panose="020F0502020204030204" pitchFamily="34" charset="0"/>
                <a:cs typeface="Calibri" panose="020F0502020204030204" pitchFamily="34" charset="0"/>
              </a:endParaRPr>
            </a:p>
          </p:txBody>
        </p:sp>
        <p:sp>
          <p:nvSpPr>
            <p:cNvPr id="21" name="Tekstfelt 20"/>
            <p:cNvSpPr txBox="1"/>
            <p:nvPr/>
          </p:nvSpPr>
          <p:spPr>
            <a:xfrm>
              <a:off x="6650695" y="4221088"/>
              <a:ext cx="2031069"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SAMARBEJDE BEV.FORENING </a:t>
              </a:r>
              <a:endParaRPr lang="da-DK" sz="1200" dirty="0" smtClean="0">
                <a:solidFill>
                  <a:srgbClr val="3FAF01"/>
                </a:solidFill>
                <a:latin typeface="Calibri" panose="020F0502020204030204" pitchFamily="34" charset="0"/>
                <a:cs typeface="Calibri" panose="020F0502020204030204" pitchFamily="34" charset="0"/>
              </a:endParaRPr>
            </a:p>
            <a:p>
              <a:r>
                <a:rPr lang="da-DK" sz="1200" dirty="0" smtClean="0">
                  <a:solidFill>
                    <a:srgbClr val="3FAF01"/>
                  </a:solidFill>
                  <a:latin typeface="Calibri" panose="020F0502020204030204" pitchFamily="34" charset="0"/>
                  <a:cs typeface="Calibri" panose="020F0502020204030204" pitchFamily="34" charset="0"/>
                </a:rPr>
                <a:t>VARDE HANDEL</a:t>
              </a:r>
            </a:p>
          </p:txBody>
        </p:sp>
        <p:sp>
          <p:nvSpPr>
            <p:cNvPr id="23" name="Tekstfelt 23"/>
            <p:cNvSpPr txBox="1"/>
            <p:nvPr/>
          </p:nvSpPr>
          <p:spPr>
            <a:xfrm>
              <a:off x="3295221" y="1161969"/>
              <a:ext cx="1449051"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VADEHAVS-CAMINO</a:t>
              </a:r>
              <a:endParaRPr lang="da-DK" sz="1200" dirty="0">
                <a:solidFill>
                  <a:srgbClr val="3FAF01"/>
                </a:solidFill>
                <a:latin typeface="Calibri" panose="020F0502020204030204" pitchFamily="34" charset="0"/>
                <a:cs typeface="Calibri" panose="020F0502020204030204" pitchFamily="34" charset="0"/>
              </a:endParaRPr>
            </a:p>
          </p:txBody>
        </p:sp>
      </p:grpSp>
      <p:sp>
        <p:nvSpPr>
          <p:cNvPr id="22" name="Tekstfelt 16"/>
          <p:cNvSpPr txBox="1"/>
          <p:nvPr/>
        </p:nvSpPr>
        <p:spPr>
          <a:xfrm>
            <a:off x="3059832" y="1783849"/>
            <a:ext cx="67672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TORVET</a:t>
            </a:r>
            <a:endParaRPr lang="da-DK" sz="1200" dirty="0">
              <a:solidFill>
                <a:srgbClr val="3FAF01"/>
              </a:solidFill>
              <a:latin typeface="Calibri" panose="020F0502020204030204" pitchFamily="34" charset="0"/>
              <a:cs typeface="Calibri" panose="020F0502020204030204" pitchFamily="34" charset="0"/>
            </a:endParaRPr>
          </a:p>
        </p:txBody>
      </p:sp>
      <p:sp>
        <p:nvSpPr>
          <p:cNvPr id="24" name="Tekstfelt 16"/>
          <p:cNvSpPr txBox="1"/>
          <p:nvPr/>
        </p:nvSpPr>
        <p:spPr>
          <a:xfrm>
            <a:off x="4472812" y="3800073"/>
            <a:ext cx="531236"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NYSØ</a:t>
            </a:r>
            <a:endParaRPr lang="da-DK" sz="1200" dirty="0">
              <a:solidFill>
                <a:srgbClr val="3FAF01"/>
              </a:solidFill>
              <a:latin typeface="Calibri" panose="020F0502020204030204" pitchFamily="34" charset="0"/>
              <a:cs typeface="Calibri" panose="020F0502020204030204" pitchFamily="34" charset="0"/>
            </a:endParaRPr>
          </a:p>
        </p:txBody>
      </p:sp>
      <p:sp>
        <p:nvSpPr>
          <p:cNvPr id="25" name="Tekstfelt 14"/>
          <p:cNvSpPr txBox="1"/>
          <p:nvPr/>
        </p:nvSpPr>
        <p:spPr>
          <a:xfrm>
            <a:off x="5775760" y="2996952"/>
            <a:ext cx="956480"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BOULEVARD</a:t>
            </a:r>
          </a:p>
          <a:p>
            <a:r>
              <a:rPr lang="da-DK" sz="1200" dirty="0" smtClean="0">
                <a:solidFill>
                  <a:srgbClr val="3FAF01"/>
                </a:solidFill>
                <a:latin typeface="Calibri" panose="020F0502020204030204" pitchFamily="34" charset="0"/>
                <a:cs typeface="Calibri" panose="020F0502020204030204" pitchFamily="34" charset="0"/>
              </a:rPr>
              <a:t>KVARTERET</a:t>
            </a:r>
            <a:endParaRPr lang="da-DK" sz="1200" dirty="0">
              <a:solidFill>
                <a:srgbClr val="3FAF01"/>
              </a:solidFill>
              <a:latin typeface="Calibri" panose="020F0502020204030204" pitchFamily="34" charset="0"/>
              <a:cs typeface="Calibri" panose="020F0502020204030204" pitchFamily="34" charset="0"/>
            </a:endParaRPr>
          </a:p>
        </p:txBody>
      </p:sp>
      <p:sp>
        <p:nvSpPr>
          <p:cNvPr id="26" name="Tekstfelt 15"/>
          <p:cNvSpPr txBox="1"/>
          <p:nvPr/>
        </p:nvSpPr>
        <p:spPr>
          <a:xfrm>
            <a:off x="4709385" y="1815207"/>
            <a:ext cx="968214"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       PR </a:t>
            </a:r>
          </a:p>
          <a:p>
            <a:r>
              <a:rPr lang="da-DK" sz="1200" dirty="0" smtClean="0">
                <a:solidFill>
                  <a:srgbClr val="3FAF01"/>
                </a:solidFill>
                <a:latin typeface="Calibri" panose="020F0502020204030204" pitchFamily="34" charset="0"/>
                <a:cs typeface="Calibri" panose="020F0502020204030204" pitchFamily="34" charset="0"/>
              </a:rPr>
              <a:t>BOSÆTNING</a:t>
            </a:r>
            <a:endParaRPr lang="da-DK" sz="1200" dirty="0">
              <a:solidFill>
                <a:srgbClr val="3FAF01"/>
              </a:solidFill>
              <a:latin typeface="Calibri" panose="020F0502020204030204" pitchFamily="34" charset="0"/>
              <a:cs typeface="Calibri" panose="020F0502020204030204" pitchFamily="34" charset="0"/>
            </a:endParaRPr>
          </a:p>
        </p:txBody>
      </p:sp>
      <p:sp>
        <p:nvSpPr>
          <p:cNvPr id="27" name="Tekstfelt 12"/>
          <p:cNvSpPr txBox="1"/>
          <p:nvPr/>
        </p:nvSpPr>
        <p:spPr>
          <a:xfrm>
            <a:off x="3621101" y="4800771"/>
            <a:ext cx="1094915"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HØRINGSSVAR</a:t>
            </a:r>
            <a:endParaRPr lang="da-DK" sz="1200" dirty="0">
              <a:solidFill>
                <a:srgbClr val="3FAF0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106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064" y="1340768"/>
            <a:ext cx="5130002" cy="523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467544" y="188640"/>
            <a:ext cx="8219256"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VARDE SYD</a:t>
            </a:r>
          </a:p>
          <a:p>
            <a:r>
              <a:rPr lang="da-DK" dirty="0" smtClean="0">
                <a:solidFill>
                  <a:srgbClr val="3FAF01"/>
                </a:solidFill>
                <a:latin typeface="Calibri" panose="020F0502020204030204" pitchFamily="34" charset="0"/>
              </a:rPr>
              <a:t>Søerne</a:t>
            </a:r>
            <a:endParaRPr lang="da-DK" dirty="0">
              <a:solidFill>
                <a:srgbClr val="3FAF01"/>
              </a:solidFill>
              <a:latin typeface="Calibri" panose="020F0502020204030204" pitchFamily="34" charset="0"/>
            </a:endParaRPr>
          </a:p>
        </p:txBody>
      </p:sp>
      <p:sp>
        <p:nvSpPr>
          <p:cNvPr id="10" name="Titel 1"/>
          <p:cNvSpPr txBox="1">
            <a:spLocks/>
          </p:cNvSpPr>
          <p:nvPr/>
        </p:nvSpPr>
        <p:spPr>
          <a:xfrm>
            <a:off x="312461" y="3959757"/>
            <a:ext cx="2079029" cy="187220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400" spc="0" dirty="0" smtClean="0">
                <a:latin typeface="Calibri" panose="020F0502020204030204" pitchFamily="34" charset="0"/>
              </a:rPr>
              <a:t>Fundering af stier ved søerne med stenmel el.</a:t>
            </a:r>
            <a:endParaRPr lang="da-DK" sz="2400" spc="0" dirty="0">
              <a:latin typeface="Calibri" panose="020F0502020204030204" pitchFamily="34" charset="0"/>
            </a:endParaRPr>
          </a:p>
        </p:txBody>
      </p:sp>
      <p:cxnSp>
        <p:nvCxnSpPr>
          <p:cNvPr id="12" name="Lige pilforbindelse 11"/>
          <p:cNvCxnSpPr/>
          <p:nvPr/>
        </p:nvCxnSpPr>
        <p:spPr>
          <a:xfrm>
            <a:off x="2267744" y="4293096"/>
            <a:ext cx="2880320"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itel 1"/>
          <p:cNvSpPr txBox="1">
            <a:spLocks/>
          </p:cNvSpPr>
          <p:nvPr/>
        </p:nvSpPr>
        <p:spPr>
          <a:xfrm>
            <a:off x="267368" y="2204864"/>
            <a:ext cx="2159630" cy="93610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400" spc="0" dirty="0" smtClean="0">
                <a:latin typeface="Calibri" panose="020F0502020204030204" pitchFamily="34" charset="0"/>
              </a:rPr>
              <a:t>Såning af græs </a:t>
            </a:r>
          </a:p>
          <a:p>
            <a:r>
              <a:rPr lang="da-DK" sz="2400" spc="0" dirty="0" smtClean="0">
                <a:latin typeface="Calibri" panose="020F0502020204030204" pitchFamily="34" charset="0"/>
              </a:rPr>
              <a:t>på </a:t>
            </a:r>
            <a:r>
              <a:rPr lang="da-DK" sz="2400" spc="0" dirty="0" err="1" smtClean="0">
                <a:latin typeface="Calibri" panose="020F0502020204030204" pitchFamily="34" charset="0"/>
              </a:rPr>
              <a:t>brinkene</a:t>
            </a:r>
            <a:endParaRPr lang="da-DK" sz="2400" spc="0" dirty="0">
              <a:latin typeface="Calibri" panose="020F0502020204030204" pitchFamily="34" charset="0"/>
            </a:endParaRPr>
          </a:p>
        </p:txBody>
      </p:sp>
      <p:sp>
        <p:nvSpPr>
          <p:cNvPr id="11" name="Kombinationstegning 10"/>
          <p:cNvSpPr/>
          <p:nvPr/>
        </p:nvSpPr>
        <p:spPr>
          <a:xfrm>
            <a:off x="4803494" y="3102015"/>
            <a:ext cx="1203767" cy="2338086"/>
          </a:xfrm>
          <a:custGeom>
            <a:avLst/>
            <a:gdLst>
              <a:gd name="connsiteX0" fmla="*/ 1203767 w 1203767"/>
              <a:gd name="connsiteY0" fmla="*/ 2338086 h 2338086"/>
              <a:gd name="connsiteX1" fmla="*/ 983848 w 1203767"/>
              <a:gd name="connsiteY1" fmla="*/ 2291788 h 2338086"/>
              <a:gd name="connsiteX2" fmla="*/ 798653 w 1203767"/>
              <a:gd name="connsiteY2" fmla="*/ 2257063 h 2338086"/>
              <a:gd name="connsiteX3" fmla="*/ 636607 w 1203767"/>
              <a:gd name="connsiteY3" fmla="*/ 2164466 h 2338086"/>
              <a:gd name="connsiteX4" fmla="*/ 497711 w 1203767"/>
              <a:gd name="connsiteY4" fmla="*/ 1990846 h 2338086"/>
              <a:gd name="connsiteX5" fmla="*/ 416688 w 1203767"/>
              <a:gd name="connsiteY5" fmla="*/ 1759352 h 2338086"/>
              <a:gd name="connsiteX6" fmla="*/ 300941 w 1203767"/>
              <a:gd name="connsiteY6" fmla="*/ 1423686 h 2338086"/>
              <a:gd name="connsiteX7" fmla="*/ 208344 w 1203767"/>
              <a:gd name="connsiteY7" fmla="*/ 1134319 h 2338086"/>
              <a:gd name="connsiteX8" fmla="*/ 138896 w 1203767"/>
              <a:gd name="connsiteY8" fmla="*/ 821803 h 2338086"/>
              <a:gd name="connsiteX9" fmla="*/ 57873 w 1203767"/>
              <a:gd name="connsiteY9" fmla="*/ 544010 h 2338086"/>
              <a:gd name="connsiteX10" fmla="*/ 11574 w 1203767"/>
              <a:gd name="connsiteY10" fmla="*/ 266218 h 2338086"/>
              <a:gd name="connsiteX11" fmla="*/ 0 w 1203767"/>
              <a:gd name="connsiteY11" fmla="*/ 57874 h 2338086"/>
              <a:gd name="connsiteX12" fmla="*/ 104172 w 1203767"/>
              <a:gd name="connsiteY12" fmla="*/ 0 h 233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3767" h="2338086">
                <a:moveTo>
                  <a:pt x="1203767" y="2338086"/>
                </a:moveTo>
                <a:lnTo>
                  <a:pt x="983848" y="2291788"/>
                </a:lnTo>
                <a:lnTo>
                  <a:pt x="798653" y="2257063"/>
                </a:lnTo>
                <a:lnTo>
                  <a:pt x="636607" y="2164466"/>
                </a:lnTo>
                <a:lnTo>
                  <a:pt x="497711" y="1990846"/>
                </a:lnTo>
                <a:lnTo>
                  <a:pt x="416688" y="1759352"/>
                </a:lnTo>
                <a:lnTo>
                  <a:pt x="300941" y="1423686"/>
                </a:lnTo>
                <a:lnTo>
                  <a:pt x="208344" y="1134319"/>
                </a:lnTo>
                <a:lnTo>
                  <a:pt x="138896" y="821803"/>
                </a:lnTo>
                <a:lnTo>
                  <a:pt x="57873" y="544010"/>
                </a:lnTo>
                <a:lnTo>
                  <a:pt x="11574" y="266218"/>
                </a:lnTo>
                <a:lnTo>
                  <a:pt x="0" y="57874"/>
                </a:lnTo>
                <a:lnTo>
                  <a:pt x="104172" y="0"/>
                </a:ln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Kombinationstegning 12"/>
          <p:cNvSpPr/>
          <p:nvPr/>
        </p:nvSpPr>
        <p:spPr>
          <a:xfrm>
            <a:off x="4860032" y="3044142"/>
            <a:ext cx="1226916" cy="2291787"/>
          </a:xfrm>
          <a:custGeom>
            <a:avLst/>
            <a:gdLst>
              <a:gd name="connsiteX0" fmla="*/ 1088020 w 1226916"/>
              <a:gd name="connsiteY0" fmla="*/ 2268638 h 2291787"/>
              <a:gd name="connsiteX1" fmla="*/ 1226916 w 1226916"/>
              <a:gd name="connsiteY1" fmla="*/ 2060293 h 2291787"/>
              <a:gd name="connsiteX2" fmla="*/ 1145893 w 1226916"/>
              <a:gd name="connsiteY2" fmla="*/ 1770926 h 2291787"/>
              <a:gd name="connsiteX3" fmla="*/ 983848 w 1226916"/>
              <a:gd name="connsiteY3" fmla="*/ 1307939 h 2291787"/>
              <a:gd name="connsiteX4" fmla="*/ 856526 w 1226916"/>
              <a:gd name="connsiteY4" fmla="*/ 775504 h 2291787"/>
              <a:gd name="connsiteX5" fmla="*/ 787078 w 1226916"/>
              <a:gd name="connsiteY5" fmla="*/ 381964 h 2291787"/>
              <a:gd name="connsiteX6" fmla="*/ 729205 w 1226916"/>
              <a:gd name="connsiteY6" fmla="*/ 127321 h 2291787"/>
              <a:gd name="connsiteX7" fmla="*/ 486137 w 1226916"/>
              <a:gd name="connsiteY7" fmla="*/ 0 h 2291787"/>
              <a:gd name="connsiteX8" fmla="*/ 312516 w 1226916"/>
              <a:gd name="connsiteY8" fmla="*/ 46299 h 2291787"/>
              <a:gd name="connsiteX9" fmla="*/ 81023 w 1226916"/>
              <a:gd name="connsiteY9" fmla="*/ 138896 h 2291787"/>
              <a:gd name="connsiteX10" fmla="*/ 0 w 1226916"/>
              <a:gd name="connsiteY10" fmla="*/ 312516 h 2291787"/>
              <a:gd name="connsiteX11" fmla="*/ 81023 w 1226916"/>
              <a:gd name="connsiteY11" fmla="*/ 717630 h 2291787"/>
              <a:gd name="connsiteX12" fmla="*/ 185195 w 1226916"/>
              <a:gd name="connsiteY12" fmla="*/ 1076445 h 2291787"/>
              <a:gd name="connsiteX13" fmla="*/ 300942 w 1226916"/>
              <a:gd name="connsiteY13" fmla="*/ 1458410 h 2291787"/>
              <a:gd name="connsiteX14" fmla="*/ 416688 w 1226916"/>
              <a:gd name="connsiteY14" fmla="*/ 1805650 h 2291787"/>
              <a:gd name="connsiteX15" fmla="*/ 520861 w 1226916"/>
              <a:gd name="connsiteY15" fmla="*/ 2060293 h 2291787"/>
              <a:gd name="connsiteX16" fmla="*/ 613458 w 1226916"/>
              <a:gd name="connsiteY16" fmla="*/ 2199190 h 2291787"/>
              <a:gd name="connsiteX17" fmla="*/ 844952 w 1226916"/>
              <a:gd name="connsiteY17" fmla="*/ 2280212 h 2291787"/>
              <a:gd name="connsiteX18" fmla="*/ 1041721 w 1226916"/>
              <a:gd name="connsiteY18" fmla="*/ 2291787 h 2291787"/>
              <a:gd name="connsiteX19" fmla="*/ 1088020 w 1226916"/>
              <a:gd name="connsiteY19" fmla="*/ 2268638 h 22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916" h="2291787">
                <a:moveTo>
                  <a:pt x="1088020" y="2268638"/>
                </a:moveTo>
                <a:lnTo>
                  <a:pt x="1226916" y="2060293"/>
                </a:lnTo>
                <a:lnTo>
                  <a:pt x="1145893" y="1770926"/>
                </a:lnTo>
                <a:lnTo>
                  <a:pt x="983848" y="1307939"/>
                </a:lnTo>
                <a:lnTo>
                  <a:pt x="856526" y="775504"/>
                </a:lnTo>
                <a:lnTo>
                  <a:pt x="787078" y="381964"/>
                </a:lnTo>
                <a:lnTo>
                  <a:pt x="729205" y="127321"/>
                </a:lnTo>
                <a:lnTo>
                  <a:pt x="486137" y="0"/>
                </a:lnTo>
                <a:lnTo>
                  <a:pt x="312516" y="46299"/>
                </a:lnTo>
                <a:lnTo>
                  <a:pt x="81023" y="138896"/>
                </a:lnTo>
                <a:lnTo>
                  <a:pt x="0" y="312516"/>
                </a:lnTo>
                <a:lnTo>
                  <a:pt x="81023" y="717630"/>
                </a:lnTo>
                <a:lnTo>
                  <a:pt x="185195" y="1076445"/>
                </a:lnTo>
                <a:lnTo>
                  <a:pt x="300942" y="1458410"/>
                </a:lnTo>
                <a:lnTo>
                  <a:pt x="416688" y="1805650"/>
                </a:lnTo>
                <a:lnTo>
                  <a:pt x="520861" y="2060293"/>
                </a:lnTo>
                <a:lnTo>
                  <a:pt x="613458" y="2199190"/>
                </a:lnTo>
                <a:lnTo>
                  <a:pt x="844952" y="2280212"/>
                </a:lnTo>
                <a:lnTo>
                  <a:pt x="1041721" y="2291787"/>
                </a:lnTo>
                <a:lnTo>
                  <a:pt x="1088020" y="2268638"/>
                </a:lnTo>
                <a:close/>
              </a:path>
            </a:pathLst>
          </a:custGeom>
          <a:noFill/>
          <a:ln w="57150">
            <a:solidFill>
              <a:srgbClr val="3F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Kombinationstegning 14"/>
          <p:cNvSpPr/>
          <p:nvPr/>
        </p:nvSpPr>
        <p:spPr>
          <a:xfrm>
            <a:off x="4537276" y="1921397"/>
            <a:ext cx="925975" cy="1064871"/>
          </a:xfrm>
          <a:custGeom>
            <a:avLst/>
            <a:gdLst>
              <a:gd name="connsiteX0" fmla="*/ 335666 w 925975"/>
              <a:gd name="connsiteY0" fmla="*/ 1064871 h 1064871"/>
              <a:gd name="connsiteX1" fmla="*/ 555585 w 925975"/>
              <a:gd name="connsiteY1" fmla="*/ 1030147 h 1064871"/>
              <a:gd name="connsiteX2" fmla="*/ 798653 w 925975"/>
              <a:gd name="connsiteY2" fmla="*/ 949125 h 1064871"/>
              <a:gd name="connsiteX3" fmla="*/ 914400 w 925975"/>
              <a:gd name="connsiteY3" fmla="*/ 833378 h 1064871"/>
              <a:gd name="connsiteX4" fmla="*/ 925975 w 925975"/>
              <a:gd name="connsiteY4" fmla="*/ 625033 h 1064871"/>
              <a:gd name="connsiteX5" fmla="*/ 856527 w 925975"/>
              <a:gd name="connsiteY5" fmla="*/ 405114 h 1064871"/>
              <a:gd name="connsiteX6" fmla="*/ 752354 w 925975"/>
              <a:gd name="connsiteY6" fmla="*/ 196770 h 1064871"/>
              <a:gd name="connsiteX7" fmla="*/ 659757 w 925975"/>
              <a:gd name="connsiteY7" fmla="*/ 34725 h 1064871"/>
              <a:gd name="connsiteX8" fmla="*/ 532435 w 925975"/>
              <a:gd name="connsiteY8" fmla="*/ 0 h 1064871"/>
              <a:gd name="connsiteX9" fmla="*/ 289367 w 925975"/>
              <a:gd name="connsiteY9" fmla="*/ 127322 h 1064871"/>
              <a:gd name="connsiteX10" fmla="*/ 57873 w 925975"/>
              <a:gd name="connsiteY10" fmla="*/ 243069 h 1064871"/>
              <a:gd name="connsiteX11" fmla="*/ 0 w 925975"/>
              <a:gd name="connsiteY11" fmla="*/ 381965 h 1064871"/>
              <a:gd name="connsiteX12" fmla="*/ 0 w 925975"/>
              <a:gd name="connsiteY12" fmla="*/ 532436 h 1064871"/>
              <a:gd name="connsiteX13" fmla="*/ 104172 w 925975"/>
              <a:gd name="connsiteY13" fmla="*/ 775504 h 1064871"/>
              <a:gd name="connsiteX14" fmla="*/ 185195 w 925975"/>
              <a:gd name="connsiteY14" fmla="*/ 1006998 h 1064871"/>
              <a:gd name="connsiteX15" fmla="*/ 243068 w 925975"/>
              <a:gd name="connsiteY15" fmla="*/ 1041722 h 1064871"/>
              <a:gd name="connsiteX16" fmla="*/ 335666 w 925975"/>
              <a:gd name="connsiteY16" fmla="*/ 1064871 h 10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975" h="1064871">
                <a:moveTo>
                  <a:pt x="335666" y="1064871"/>
                </a:moveTo>
                <a:lnTo>
                  <a:pt x="555585" y="1030147"/>
                </a:lnTo>
                <a:lnTo>
                  <a:pt x="798653" y="949125"/>
                </a:lnTo>
                <a:lnTo>
                  <a:pt x="914400" y="833378"/>
                </a:lnTo>
                <a:lnTo>
                  <a:pt x="925975" y="625033"/>
                </a:lnTo>
                <a:lnTo>
                  <a:pt x="856527" y="405114"/>
                </a:lnTo>
                <a:lnTo>
                  <a:pt x="752354" y="196770"/>
                </a:lnTo>
                <a:lnTo>
                  <a:pt x="659757" y="34725"/>
                </a:lnTo>
                <a:lnTo>
                  <a:pt x="532435" y="0"/>
                </a:lnTo>
                <a:lnTo>
                  <a:pt x="289367" y="127322"/>
                </a:lnTo>
                <a:lnTo>
                  <a:pt x="57873" y="243069"/>
                </a:lnTo>
                <a:lnTo>
                  <a:pt x="0" y="381965"/>
                </a:lnTo>
                <a:lnTo>
                  <a:pt x="0" y="532436"/>
                </a:lnTo>
                <a:lnTo>
                  <a:pt x="104172" y="775504"/>
                </a:lnTo>
                <a:lnTo>
                  <a:pt x="185195" y="1006998"/>
                </a:lnTo>
                <a:lnTo>
                  <a:pt x="243068" y="1041722"/>
                </a:lnTo>
                <a:lnTo>
                  <a:pt x="335666" y="1064871"/>
                </a:lnTo>
                <a:close/>
              </a:path>
            </a:pathLst>
          </a:custGeom>
          <a:noFill/>
          <a:ln w="76200">
            <a:solidFill>
              <a:srgbClr val="3F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 name="Lige pilforbindelse 18"/>
          <p:cNvCxnSpPr/>
          <p:nvPr/>
        </p:nvCxnSpPr>
        <p:spPr>
          <a:xfrm flipV="1">
            <a:off x="2118828" y="2672916"/>
            <a:ext cx="2418448" cy="155202"/>
          </a:xfrm>
          <a:prstGeom prst="straightConnector1">
            <a:avLst/>
          </a:prstGeom>
          <a:ln w="28575">
            <a:solidFill>
              <a:srgbClr val="3FAF01"/>
            </a:solidFill>
            <a:tailEnd type="arrow"/>
          </a:ln>
        </p:spPr>
        <p:style>
          <a:lnRef idx="1">
            <a:schemeClr val="accent1"/>
          </a:lnRef>
          <a:fillRef idx="0">
            <a:schemeClr val="accent1"/>
          </a:fillRef>
          <a:effectRef idx="0">
            <a:schemeClr val="accent1"/>
          </a:effectRef>
          <a:fontRef idx="minor">
            <a:schemeClr val="tx1"/>
          </a:fontRef>
        </p:style>
      </p:cxnSp>
      <p:cxnSp>
        <p:nvCxnSpPr>
          <p:cNvPr id="21" name="Lige pilforbindelse 20"/>
          <p:cNvCxnSpPr/>
          <p:nvPr/>
        </p:nvCxnSpPr>
        <p:spPr>
          <a:xfrm>
            <a:off x="2118828" y="2828118"/>
            <a:ext cx="3533292" cy="744898"/>
          </a:xfrm>
          <a:prstGeom prst="straightConnector1">
            <a:avLst/>
          </a:prstGeom>
          <a:ln w="28575">
            <a:solidFill>
              <a:srgbClr val="3FAF0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298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solidFill>
                    <a:prstClr val="white"/>
                  </a:solidFill>
                  <a:latin typeface="Calibri" panose="020F0502020204030204" pitchFamily="34" charset="0"/>
                </a:rPr>
                <a:t>UDVIKLINGSRÅDET </a:t>
              </a:r>
            </a:p>
            <a:p>
              <a:pPr algn="ctr"/>
              <a:r>
                <a:rPr lang="da-DK" sz="800" dirty="0" smtClean="0">
                  <a:solidFill>
                    <a:prstClr val="white"/>
                  </a:solidFill>
                  <a:latin typeface="Calibri" panose="020F0502020204030204" pitchFamily="34" charset="0"/>
                </a:rPr>
                <a:t>VARDE BY</a:t>
              </a:r>
              <a:endParaRPr lang="da-DK" sz="800" dirty="0">
                <a:solidFill>
                  <a:prstClr val="white"/>
                </a:solidFill>
                <a:latin typeface="Calibri" panose="020F0502020204030204" pitchFamily="34" charset="0"/>
              </a:endParaRPr>
            </a:p>
          </p:txBody>
        </p:sp>
      </p:grpSp>
      <p:sp>
        <p:nvSpPr>
          <p:cNvPr id="7" name="Titel 1"/>
          <p:cNvSpPr txBox="1">
            <a:spLocks/>
          </p:cNvSpPr>
          <p:nvPr/>
        </p:nvSpPr>
        <p:spPr>
          <a:xfrm>
            <a:off x="467544" y="188640"/>
            <a:ext cx="8219256" cy="144016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solidFill>
                  <a:srgbClr val="D6ECFF">
                    <a:satMod val="200000"/>
                  </a:srgbClr>
                </a:solidFill>
                <a:latin typeface="Calibri" panose="020F0502020204030204" pitchFamily="34" charset="0"/>
              </a:rPr>
              <a:t>Søndergade/Ribevej</a:t>
            </a:r>
          </a:p>
          <a:p>
            <a:r>
              <a:rPr lang="da-DK" spc="0" dirty="0" smtClean="0">
                <a:solidFill>
                  <a:srgbClr val="3FAF01"/>
                </a:solidFill>
                <a:latin typeface="Calibri" panose="020F0502020204030204" pitchFamily="34" charset="0"/>
              </a:rPr>
              <a:t>ANKOMST  VARDE</a:t>
            </a:r>
            <a:endParaRPr lang="da-DK" spc="0" dirty="0">
              <a:solidFill>
                <a:srgbClr val="3FAF01"/>
              </a:solidFill>
              <a:latin typeface="Calibri" panose="020F0502020204030204" pitchFamily="34" charset="0"/>
            </a:endParaRPr>
          </a:p>
        </p:txBody>
      </p:sp>
      <p:sp>
        <p:nvSpPr>
          <p:cNvPr id="25" name="Titel 1"/>
          <p:cNvSpPr txBox="1">
            <a:spLocks/>
          </p:cNvSpPr>
          <p:nvPr/>
        </p:nvSpPr>
        <p:spPr>
          <a:xfrm>
            <a:off x="491245" y="1909408"/>
            <a:ext cx="2699504" cy="1086653"/>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800" spc="0" dirty="0" smtClean="0">
                <a:solidFill>
                  <a:srgbClr val="D6ECFF">
                    <a:satMod val="200000"/>
                  </a:srgbClr>
                </a:solidFill>
                <a:latin typeface="Calibri" panose="020F0502020204030204" pitchFamily="34" charset="0"/>
              </a:rPr>
              <a:t>Planter og træer</a:t>
            </a:r>
          </a:p>
          <a:p>
            <a:endParaRPr lang="da-DK" sz="2800" spc="0" dirty="0">
              <a:solidFill>
                <a:srgbClr val="D6ECFF">
                  <a:satMod val="200000"/>
                </a:srgbClr>
              </a:solidFill>
              <a:latin typeface="Calibri" panose="020F0502020204030204" pitchFamily="34" charset="0"/>
            </a:endParaRPr>
          </a:p>
          <a:p>
            <a:r>
              <a:rPr lang="da-DK" sz="2800" spc="0" dirty="0" smtClean="0">
                <a:solidFill>
                  <a:srgbClr val="D6ECFF">
                    <a:satMod val="200000"/>
                  </a:srgbClr>
                </a:solidFill>
                <a:latin typeface="Calibri" panose="020F0502020204030204" pitchFamily="34" charset="0"/>
              </a:rPr>
              <a:t>Skolevej</a:t>
            </a:r>
          </a:p>
          <a:p>
            <a:endParaRPr lang="da-DK" sz="2800" spc="0" dirty="0">
              <a:solidFill>
                <a:srgbClr val="D6ECFF">
                  <a:satMod val="200000"/>
                </a:srgbClr>
              </a:solidFill>
              <a:latin typeface="Calibri" panose="020F0502020204030204" pitchFamily="34" charset="0"/>
            </a:endParaRPr>
          </a:p>
          <a:p>
            <a:r>
              <a:rPr lang="da-DK" sz="2800" spc="0" dirty="0" smtClean="0">
                <a:solidFill>
                  <a:srgbClr val="D6ECFF">
                    <a:satMod val="200000"/>
                  </a:srgbClr>
                </a:solidFill>
                <a:latin typeface="Calibri" panose="020F0502020204030204" pitchFamily="34" charset="0"/>
              </a:rPr>
              <a:t>Privat og offentlig del</a:t>
            </a:r>
            <a:endParaRPr lang="da-DK" sz="2400" spc="0" dirty="0">
              <a:solidFill>
                <a:srgbClr val="D6ECFF">
                  <a:satMod val="200000"/>
                </a:srgbClr>
              </a:solidFill>
              <a:latin typeface="Calibri" panose="020F0502020204030204" pitchFamily="34" charset="0"/>
            </a:endParaRPr>
          </a:p>
          <a:p>
            <a:endParaRPr lang="da-DK" sz="2400" spc="0" dirty="0" smtClean="0">
              <a:solidFill>
                <a:srgbClr val="D6ECFF">
                  <a:satMod val="200000"/>
                </a:srgbClr>
              </a:solidFill>
              <a:latin typeface="Calibri" panose="020F0502020204030204" pitchFamily="34" charset="0"/>
            </a:endParaRPr>
          </a:p>
        </p:txBody>
      </p:sp>
      <p:pic>
        <p:nvPicPr>
          <p:cNvPr id="4098" name="Picture 2" descr="Kan være et billede af ve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94" y="1909408"/>
            <a:ext cx="5471389" cy="4103543"/>
          </a:xfrm>
          <a:prstGeom prst="rect">
            <a:avLst/>
          </a:prstGeom>
          <a:noFill/>
          <a:scene3d>
            <a:camera prst="orthographicFront"/>
            <a:lightRig rig="twoPt" dir="t">
              <a:rot lat="0" lon="0" rev="1200000"/>
            </a:lightRig>
          </a:scene3d>
          <a:sp3d>
            <a:bevelT w="190500" h="190500"/>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05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467544" y="188640"/>
            <a:ext cx="8219256"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VARDE </a:t>
            </a:r>
            <a:r>
              <a:rPr lang="da-DK" dirty="0" smtClean="0">
                <a:latin typeface="Calibri" panose="020F0502020204030204" pitchFamily="34" charset="0"/>
              </a:rPr>
              <a:t>SYD  -  Pyt Ege</a:t>
            </a:r>
            <a:endParaRPr lang="da-DK" dirty="0" smtClean="0">
              <a:latin typeface="Calibri" panose="020F0502020204030204" pitchFamily="34" charset="0"/>
            </a:endParaRPr>
          </a:p>
          <a:p>
            <a:r>
              <a:rPr lang="da-DK" dirty="0" smtClean="0">
                <a:solidFill>
                  <a:srgbClr val="3FAF01"/>
                </a:solidFill>
                <a:latin typeface="Calibri" panose="020F0502020204030204" pitchFamily="34" charset="0"/>
              </a:rPr>
              <a:t>Kælkebakke    Gyvellabyrint        Spang </a:t>
            </a:r>
            <a:endParaRPr lang="da-DK" dirty="0">
              <a:solidFill>
                <a:srgbClr val="3FAF01"/>
              </a:solidFill>
              <a:latin typeface="Calibri" panose="020F0502020204030204" pitchFamily="34" charset="0"/>
            </a:endParaRPr>
          </a:p>
        </p:txBody>
      </p:sp>
      <p:pic>
        <p:nvPicPr>
          <p:cNvPr id="5122" name="Picture 2" descr="https://scontent-cph2-1.xx.fbcdn.net/v/t1.6435-9/195221557_10159801701217754_7081133135219072727_n.jpg?stp=dst-jpg_s600x600&amp;_nc_cat=104&amp;ccb=1-5&amp;_nc_sid=8bfeb9&amp;_nc_ohc=QtQ1MkW3IM4AX_h-kQ8&amp;_nc_ht=scontent-cph2-1.xx&amp;oh=00_AT9X1fDHyhX-nCbnGWAYbgDHReWCh58XZPleJgL9Di3hjA&amp;oe=62563B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2917155" cy="3889540"/>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81" y="1772816"/>
            <a:ext cx="2938435" cy="2201960"/>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423" y="4118106"/>
            <a:ext cx="2953794" cy="2213470"/>
          </a:xfrm>
          <a:prstGeom prst="rect">
            <a:avLst/>
          </a:prstGeom>
        </p:spPr>
      </p:pic>
      <p:sp>
        <p:nvSpPr>
          <p:cNvPr id="10" name="Titel 1"/>
          <p:cNvSpPr txBox="1">
            <a:spLocks/>
          </p:cNvSpPr>
          <p:nvPr/>
        </p:nvSpPr>
        <p:spPr>
          <a:xfrm>
            <a:off x="282342" y="3444940"/>
            <a:ext cx="2699504" cy="288663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400" spc="0" dirty="0" smtClean="0">
                <a:solidFill>
                  <a:srgbClr val="FFFFFF"/>
                </a:solidFill>
                <a:latin typeface="Calibri" panose="020F0502020204030204" pitchFamily="34" charset="0"/>
              </a:rPr>
              <a:t>FØR</a:t>
            </a:r>
            <a:endParaRPr lang="da-DK" sz="2400" spc="0" dirty="0">
              <a:solidFill>
                <a:srgbClr val="FFFFFF"/>
              </a:solidFill>
              <a:latin typeface="Calibri" panose="020F0502020204030204" pitchFamily="34" charset="0"/>
            </a:endParaRPr>
          </a:p>
          <a:p>
            <a:endParaRPr lang="da-DK" sz="2400" spc="0" dirty="0" smtClean="0">
              <a:solidFill>
                <a:srgbClr val="FFFFFF"/>
              </a:solidFill>
              <a:latin typeface="Calibri" panose="020F0502020204030204" pitchFamily="34" charset="0"/>
            </a:endParaRPr>
          </a:p>
          <a:p>
            <a:endParaRPr lang="da-DK" sz="2400" spc="0" dirty="0">
              <a:solidFill>
                <a:srgbClr val="FFFFFF"/>
              </a:solidFill>
              <a:latin typeface="Calibri" panose="020F0502020204030204" pitchFamily="34" charset="0"/>
            </a:endParaRPr>
          </a:p>
          <a:p>
            <a:endParaRPr lang="da-DK" sz="2400" spc="0" dirty="0" smtClean="0">
              <a:solidFill>
                <a:srgbClr val="FFFFFF"/>
              </a:solidFill>
              <a:latin typeface="Calibri" panose="020F0502020204030204" pitchFamily="34" charset="0"/>
            </a:endParaRPr>
          </a:p>
          <a:p>
            <a:endParaRPr lang="da-DK" sz="2400" spc="0" dirty="0">
              <a:solidFill>
                <a:srgbClr val="FFFFFF"/>
              </a:solidFill>
              <a:latin typeface="Calibri" panose="020F0502020204030204" pitchFamily="34" charset="0"/>
            </a:endParaRPr>
          </a:p>
          <a:p>
            <a:endParaRPr lang="da-DK" sz="2400" spc="0" dirty="0" smtClean="0">
              <a:solidFill>
                <a:srgbClr val="FFFFFF"/>
              </a:solidFill>
              <a:latin typeface="Calibri" panose="020F0502020204030204" pitchFamily="34" charset="0"/>
            </a:endParaRPr>
          </a:p>
          <a:p>
            <a:r>
              <a:rPr lang="da-DK" sz="2400" spc="0" dirty="0" smtClean="0">
                <a:solidFill>
                  <a:srgbClr val="FFFFFF"/>
                </a:solidFill>
                <a:latin typeface="Calibri" panose="020F0502020204030204" pitchFamily="34" charset="0"/>
              </a:rPr>
              <a:t>EFTER</a:t>
            </a:r>
            <a:endParaRPr lang="da-DK" sz="2400" spc="0" dirty="0" smtClean="0">
              <a:solidFill>
                <a:srgbClr val="FFFFFF"/>
              </a:solidFill>
              <a:latin typeface="Calibri" panose="020F0502020204030204" pitchFamily="34" charset="0"/>
            </a:endParaRPr>
          </a:p>
        </p:txBody>
      </p:sp>
      <p:pic>
        <p:nvPicPr>
          <p:cNvPr id="5124" name="Picture 4" descr="https://scontent-cph2-1.xx.fbcdn.net/v/t1.6435-9/194626411_10159801701472754_3504956693788446680_n.jpg?stp=dst-jpg_p600x600&amp;_nc_cat=104&amp;ccb=1-5&amp;_nc_sid=8bfeb9&amp;_nc_ohc=kim87id4zcoAX97eIt8&amp;_nc_ht=scontent-cph2-1.xx&amp;oh=00_AT_r572Ep0lwl8zOQstB2n6XFiB2zdVE7mzuGWGgwUFvwQ&amp;oe=625620E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7433" y="4509120"/>
            <a:ext cx="2186608" cy="21866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26" name="Picture 6" descr="D:\JENS\Udviklingsråd\Varde Syd\Pyt Ege\IMG_2011 small.jpg"/>
          <p:cNvPicPr>
            <a:picLocks noChangeAspect="1" noChangeArrowheads="1"/>
          </p:cNvPicPr>
          <p:nvPr/>
        </p:nvPicPr>
        <p:blipFill rotWithShape="1">
          <a:blip r:embed="rId7">
            <a:extLst>
              <a:ext uri="{28A0092B-C50C-407E-A947-70E740481C1C}">
                <a14:useLocalDpi xmlns:a14="http://schemas.microsoft.com/office/drawing/2010/main" val="0"/>
              </a:ext>
            </a:extLst>
          </a:blip>
          <a:srcRect l="11907" r="46512"/>
          <a:stretch/>
        </p:blipFill>
        <p:spPr bwMode="auto">
          <a:xfrm>
            <a:off x="3347864" y="1772816"/>
            <a:ext cx="2542559" cy="455876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JENS\Udviklingsråd\Varde Syd\Pyt Ege\IMG_2006 sma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4265" y="4860655"/>
            <a:ext cx="2517775" cy="18891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906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45" y="1643567"/>
            <a:ext cx="5401056" cy="4968240"/>
          </a:xfrm>
          <a:prstGeom prst="rect">
            <a:avLst/>
          </a:prstGeom>
        </p:spPr>
      </p:pic>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solidFill>
                    <a:prstClr val="white"/>
                  </a:solidFill>
                  <a:latin typeface="Calibri" panose="020F0502020204030204" pitchFamily="34" charset="0"/>
                </a:rPr>
                <a:t>UDVIKLINGSRÅDET </a:t>
              </a:r>
            </a:p>
            <a:p>
              <a:pPr algn="ctr"/>
              <a:r>
                <a:rPr lang="da-DK" sz="800" dirty="0" smtClean="0">
                  <a:solidFill>
                    <a:prstClr val="white"/>
                  </a:solidFill>
                  <a:latin typeface="Calibri" panose="020F0502020204030204" pitchFamily="34" charset="0"/>
                </a:rPr>
                <a:t>VARDE BY</a:t>
              </a:r>
              <a:endParaRPr lang="da-DK" sz="800" dirty="0">
                <a:solidFill>
                  <a:prstClr val="white"/>
                </a:solidFill>
                <a:latin typeface="Calibri" panose="020F0502020204030204" pitchFamily="34" charset="0"/>
              </a:endParaRPr>
            </a:p>
          </p:txBody>
        </p:sp>
      </p:grpSp>
      <p:sp>
        <p:nvSpPr>
          <p:cNvPr id="7" name="Titel 1"/>
          <p:cNvSpPr txBox="1">
            <a:spLocks/>
          </p:cNvSpPr>
          <p:nvPr/>
        </p:nvSpPr>
        <p:spPr>
          <a:xfrm>
            <a:off x="467544" y="188640"/>
            <a:ext cx="8219256" cy="144016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solidFill>
                  <a:srgbClr val="D6ECFF">
                    <a:satMod val="200000"/>
                  </a:srgbClr>
                </a:solidFill>
                <a:latin typeface="Calibri" panose="020F0502020204030204" pitchFamily="34" charset="0"/>
              </a:rPr>
              <a:t>Nysø</a:t>
            </a:r>
          </a:p>
          <a:p>
            <a:r>
              <a:rPr lang="da-DK" spc="0" dirty="0" smtClean="0">
                <a:solidFill>
                  <a:srgbClr val="3FAF01"/>
                </a:solidFill>
                <a:latin typeface="Calibri" panose="020F0502020204030204" pitchFamily="34" charset="0"/>
              </a:rPr>
              <a:t>CYKELSTI TIL HUNDESKOVEN</a:t>
            </a:r>
            <a:endParaRPr lang="da-DK" spc="0" dirty="0">
              <a:solidFill>
                <a:srgbClr val="3FAF01"/>
              </a:solidFill>
              <a:latin typeface="Calibri" panose="020F0502020204030204" pitchFamily="34" charset="0"/>
            </a:endParaRPr>
          </a:p>
        </p:txBody>
      </p:sp>
      <p:sp>
        <p:nvSpPr>
          <p:cNvPr id="19" name="Kombinationstegning 18"/>
          <p:cNvSpPr/>
          <p:nvPr/>
        </p:nvSpPr>
        <p:spPr>
          <a:xfrm>
            <a:off x="404849" y="2673398"/>
            <a:ext cx="3406314" cy="3936807"/>
          </a:xfrm>
          <a:custGeom>
            <a:avLst/>
            <a:gdLst>
              <a:gd name="connsiteX0" fmla="*/ 0 w 3406314"/>
              <a:gd name="connsiteY0" fmla="*/ 2408153 h 3936807"/>
              <a:gd name="connsiteX1" fmla="*/ 6980 w 3406314"/>
              <a:gd name="connsiteY1" fmla="*/ 3936807 h 3936807"/>
              <a:gd name="connsiteX2" fmla="*/ 2673398 w 3406314"/>
              <a:gd name="connsiteY2" fmla="*/ 3936807 h 3936807"/>
              <a:gd name="connsiteX3" fmla="*/ 3406314 w 3406314"/>
              <a:gd name="connsiteY3" fmla="*/ 2924684 h 3936807"/>
              <a:gd name="connsiteX4" fmla="*/ 2896763 w 3406314"/>
              <a:gd name="connsiteY4" fmla="*/ 2477955 h 3936807"/>
              <a:gd name="connsiteX5" fmla="*/ 3189930 w 3406314"/>
              <a:gd name="connsiteY5" fmla="*/ 2080086 h 3936807"/>
              <a:gd name="connsiteX6" fmla="*/ 3294632 w 3406314"/>
              <a:gd name="connsiteY6" fmla="*/ 1954443 h 3936807"/>
              <a:gd name="connsiteX7" fmla="*/ 970241 w 3406314"/>
              <a:gd name="connsiteY7" fmla="*/ 0 h 3936807"/>
              <a:gd name="connsiteX8" fmla="*/ 725936 w 3406314"/>
              <a:gd name="connsiteY8" fmla="*/ 663115 h 3936807"/>
              <a:gd name="connsiteX9" fmla="*/ 502571 w 3406314"/>
              <a:gd name="connsiteY9" fmla="*/ 1221527 h 3936807"/>
              <a:gd name="connsiteX10" fmla="*/ 335047 w 3406314"/>
              <a:gd name="connsiteY10" fmla="*/ 1619396 h 3936807"/>
              <a:gd name="connsiteX11" fmla="*/ 174504 w 3406314"/>
              <a:gd name="connsiteY11" fmla="*/ 1961423 h 3936807"/>
              <a:gd name="connsiteX12" fmla="*/ 48861 w 3406314"/>
              <a:gd name="connsiteY12" fmla="*/ 2205729 h 3936807"/>
              <a:gd name="connsiteX13" fmla="*/ 0 w 3406314"/>
              <a:gd name="connsiteY13" fmla="*/ 2268550 h 393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6314" h="3936807">
                <a:moveTo>
                  <a:pt x="0" y="2408153"/>
                </a:moveTo>
                <a:cubicBezTo>
                  <a:pt x="2327" y="2917704"/>
                  <a:pt x="4653" y="3427256"/>
                  <a:pt x="6980" y="3936807"/>
                </a:cubicBezTo>
                <a:lnTo>
                  <a:pt x="2673398" y="3936807"/>
                </a:lnTo>
                <a:lnTo>
                  <a:pt x="3406314" y="2924684"/>
                </a:lnTo>
                <a:lnTo>
                  <a:pt x="2896763" y="2477955"/>
                </a:lnTo>
                <a:lnTo>
                  <a:pt x="3189930" y="2080086"/>
                </a:lnTo>
                <a:lnTo>
                  <a:pt x="3294632" y="1954443"/>
                </a:lnTo>
                <a:lnTo>
                  <a:pt x="970241" y="0"/>
                </a:lnTo>
                <a:lnTo>
                  <a:pt x="725936" y="663115"/>
                </a:lnTo>
                <a:lnTo>
                  <a:pt x="502571" y="1221527"/>
                </a:lnTo>
                <a:lnTo>
                  <a:pt x="335047" y="1619396"/>
                </a:lnTo>
                <a:lnTo>
                  <a:pt x="174504" y="1961423"/>
                </a:lnTo>
                <a:lnTo>
                  <a:pt x="48861" y="2205729"/>
                </a:lnTo>
                <a:lnTo>
                  <a:pt x="0" y="2268550"/>
                </a:lnTo>
              </a:path>
            </a:pathLst>
          </a:custGeom>
          <a:pattFill prst="dkUpDiag">
            <a:fgClr>
              <a:schemeClr val="tx1"/>
            </a:fgClr>
            <a:bgClr>
              <a:srgbClr val="6699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smtClean="0">
              <a:solidFill>
                <a:schemeClr val="bg2">
                  <a:lumMod val="50000"/>
                </a:schemeClr>
              </a:solidFill>
              <a:latin typeface="Arial" panose="020B0604020202020204" pitchFamily="34" charset="0"/>
              <a:cs typeface="Arial" panose="020B0604020202020204" pitchFamily="34" charset="0"/>
            </a:endParaRPr>
          </a:p>
          <a:p>
            <a:pPr algn="ctr"/>
            <a:endParaRPr lang="da-DK" dirty="0">
              <a:solidFill>
                <a:schemeClr val="bg2">
                  <a:lumMod val="50000"/>
                </a:schemeClr>
              </a:solidFill>
              <a:latin typeface="Arial" panose="020B0604020202020204" pitchFamily="34" charset="0"/>
              <a:cs typeface="Arial" panose="020B0604020202020204" pitchFamily="34" charset="0"/>
            </a:endParaRPr>
          </a:p>
          <a:p>
            <a:pPr algn="ctr"/>
            <a:endParaRPr lang="da-DK" dirty="0">
              <a:solidFill>
                <a:schemeClr val="bg2">
                  <a:lumMod val="50000"/>
                </a:schemeClr>
              </a:solidFill>
              <a:latin typeface="Arial" panose="020B0604020202020204" pitchFamily="34" charset="0"/>
              <a:cs typeface="Arial" panose="020B0604020202020204" pitchFamily="34" charset="0"/>
            </a:endParaRPr>
          </a:p>
          <a:p>
            <a:pPr algn="ctr"/>
            <a:r>
              <a:rPr lang="da-DK" dirty="0" smtClean="0">
                <a:solidFill>
                  <a:schemeClr val="bg2">
                    <a:lumMod val="50000"/>
                  </a:schemeClr>
                </a:solidFill>
                <a:latin typeface="Arial" panose="020B0604020202020204" pitchFamily="34" charset="0"/>
                <a:cs typeface="Arial" panose="020B0604020202020204" pitchFamily="34" charset="0"/>
              </a:rPr>
              <a:t>Erhvervsområde </a:t>
            </a:r>
          </a:p>
          <a:p>
            <a:pPr algn="ctr"/>
            <a:r>
              <a:rPr lang="da-DK" dirty="0" smtClean="0">
                <a:solidFill>
                  <a:schemeClr val="bg2">
                    <a:lumMod val="50000"/>
                  </a:schemeClr>
                </a:solidFill>
                <a:latin typeface="Arial" panose="020B0604020202020204" pitchFamily="34" charset="0"/>
                <a:cs typeface="Arial" panose="020B0604020202020204" pitchFamily="34" charset="0"/>
              </a:rPr>
              <a:t>Primært til</a:t>
            </a:r>
          </a:p>
          <a:p>
            <a:pPr algn="ctr"/>
            <a:r>
              <a:rPr lang="da-DK" dirty="0" smtClean="0">
                <a:solidFill>
                  <a:schemeClr val="bg2">
                    <a:lumMod val="50000"/>
                  </a:schemeClr>
                </a:solidFill>
                <a:latin typeface="Arial" panose="020B0604020202020204" pitchFamily="34" charset="0"/>
                <a:cs typeface="Arial" panose="020B0604020202020204" pitchFamily="34" charset="0"/>
              </a:rPr>
              <a:t>Datacentre</a:t>
            </a:r>
            <a:endParaRPr lang="da-DK" dirty="0">
              <a:solidFill>
                <a:schemeClr val="bg2">
                  <a:lumMod val="50000"/>
                </a:schemeClr>
              </a:solidFill>
              <a:latin typeface="Arial" panose="020B0604020202020204" pitchFamily="34" charset="0"/>
              <a:cs typeface="Arial" panose="020B0604020202020204" pitchFamily="34" charset="0"/>
            </a:endParaRPr>
          </a:p>
        </p:txBody>
      </p:sp>
      <p:sp>
        <p:nvSpPr>
          <p:cNvPr id="25" name="Titel 1"/>
          <p:cNvSpPr txBox="1">
            <a:spLocks/>
          </p:cNvSpPr>
          <p:nvPr/>
        </p:nvSpPr>
        <p:spPr>
          <a:xfrm>
            <a:off x="6145247" y="2276872"/>
            <a:ext cx="2699504" cy="433493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800" spc="0" dirty="0" smtClean="0">
                <a:latin typeface="Calibri" panose="020F0502020204030204" pitchFamily="34" charset="0"/>
                <a:cs typeface="Calibri" panose="020F0502020204030204" pitchFamily="34" charset="0"/>
              </a:rPr>
              <a:t>Cykelsti etableres </a:t>
            </a:r>
            <a:r>
              <a:rPr lang="da-DK" sz="2800" strike="sngStrike" spc="0" dirty="0" smtClean="0">
                <a:latin typeface="Calibri" panose="020F0502020204030204" pitchFamily="34" charset="0"/>
                <a:cs typeface="Calibri" panose="020F0502020204030204" pitchFamily="34" charset="0"/>
              </a:rPr>
              <a:t>2021/22</a:t>
            </a:r>
          </a:p>
          <a:p>
            <a:endParaRPr lang="da-DK" sz="2800" strike="sngStrike" spc="0" dirty="0">
              <a:latin typeface="Calibri" panose="020F0502020204030204" pitchFamily="34" charset="0"/>
              <a:cs typeface="Calibri" panose="020F0502020204030204" pitchFamily="34" charset="0"/>
            </a:endParaRPr>
          </a:p>
          <a:p>
            <a:r>
              <a:rPr lang="da-DK" sz="2800" spc="0" dirty="0" smtClean="0">
                <a:latin typeface="Calibri" panose="020F0502020204030204" pitchFamily="34" charset="0"/>
                <a:cs typeface="Calibri" panose="020F0502020204030204" pitchFamily="34" charset="0"/>
              </a:rPr>
              <a:t>2022/23</a:t>
            </a:r>
            <a:endParaRPr lang="da-DK" sz="2800" spc="0" dirty="0">
              <a:latin typeface="Calibri" panose="020F0502020204030204" pitchFamily="34" charset="0"/>
              <a:cs typeface="Calibri" panose="020F0502020204030204" pitchFamily="34" charset="0"/>
            </a:endParaRPr>
          </a:p>
        </p:txBody>
      </p:sp>
      <p:cxnSp>
        <p:nvCxnSpPr>
          <p:cNvPr id="14" name="Lige forbindelse 13"/>
          <p:cNvCxnSpPr/>
          <p:nvPr/>
        </p:nvCxnSpPr>
        <p:spPr>
          <a:xfrm>
            <a:off x="1403648" y="263691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Lige forbindelse 10"/>
          <p:cNvCxnSpPr>
            <a:endCxn id="19" idx="6"/>
          </p:cNvCxnSpPr>
          <p:nvPr/>
        </p:nvCxnSpPr>
        <p:spPr>
          <a:xfrm>
            <a:off x="1403648" y="2708920"/>
            <a:ext cx="2295833" cy="1918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flipH="1">
            <a:off x="3347864" y="4641801"/>
            <a:ext cx="360040" cy="515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a:off x="3347864" y="5157192"/>
            <a:ext cx="504056" cy="432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334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rotWithShape="1">
          <a:blip r:embed="rId2" cstate="print">
            <a:extLst>
              <a:ext uri="{28A0092B-C50C-407E-A947-70E740481C1C}">
                <a14:useLocalDpi xmlns:a14="http://schemas.microsoft.com/office/drawing/2010/main" val="0"/>
              </a:ext>
            </a:extLst>
          </a:blip>
          <a:srcRect l="25978" t="17199" r="45326"/>
          <a:stretch/>
        </p:blipFill>
        <p:spPr>
          <a:xfrm>
            <a:off x="-14201" y="0"/>
            <a:ext cx="2623931" cy="5678488"/>
          </a:xfrm>
          <a:prstGeom prst="rect">
            <a:avLst/>
          </a:prstGeom>
        </p:spPr>
      </p:pic>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770149"/>
            <a:ext cx="2623931" cy="211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2771800" y="188640"/>
            <a:ext cx="4320480"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Middelalderfestival</a:t>
            </a:r>
            <a:endParaRPr lang="da-DK" dirty="0">
              <a:latin typeface="Calibri" panose="020F0502020204030204" pitchFamily="34" charset="0"/>
            </a:endParaRPr>
          </a:p>
        </p:txBody>
      </p:sp>
      <p:sp>
        <p:nvSpPr>
          <p:cNvPr id="9" name="Titel 1"/>
          <p:cNvSpPr txBox="1">
            <a:spLocks/>
          </p:cNvSpPr>
          <p:nvPr/>
        </p:nvSpPr>
        <p:spPr>
          <a:xfrm>
            <a:off x="2771800" y="955468"/>
            <a:ext cx="5184576" cy="80537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dirty="0" smtClean="0">
                <a:solidFill>
                  <a:srgbClr val="3FAF01"/>
                </a:solidFill>
                <a:latin typeface="Calibri" panose="020F0502020204030204" pitchFamily="34" charset="0"/>
              </a:rPr>
              <a:t>Byen brænder !!!</a:t>
            </a:r>
            <a:endParaRPr lang="da-DK" sz="3600" dirty="0">
              <a:solidFill>
                <a:srgbClr val="3FAF01"/>
              </a:solidFill>
              <a:latin typeface="Calibri" panose="020F0502020204030204" pitchFamily="34" charset="0"/>
            </a:endParaRPr>
          </a:p>
        </p:txBody>
      </p:sp>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6084" y="1770148"/>
            <a:ext cx="2822380" cy="2116785"/>
          </a:xfrm>
          <a:prstGeom prst="rect">
            <a:avLst/>
          </a:prstGeom>
        </p:spPr>
      </p:pic>
      <p:pic>
        <p:nvPicPr>
          <p:cNvPr id="11"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084" y="4426560"/>
            <a:ext cx="2822380" cy="2116784"/>
          </a:xfrm>
          <a:prstGeom prst="rect">
            <a:avLst/>
          </a:prstGeom>
        </p:spPr>
      </p:pic>
      <p:pic>
        <p:nvPicPr>
          <p:cNvPr id="12" name="Billede 1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20092"/>
          <a:stretch/>
        </p:blipFill>
        <p:spPr>
          <a:xfrm>
            <a:off x="-11968" y="4153923"/>
            <a:ext cx="4511960" cy="2704077"/>
          </a:xfrm>
          <a:prstGeom prst="rect">
            <a:avLst/>
          </a:prstGeom>
        </p:spPr>
      </p:pic>
    </p:spTree>
    <p:extLst>
      <p:ext uri="{BB962C8B-B14F-4D97-AF65-F5344CB8AC3E}">
        <p14:creationId xmlns:p14="http://schemas.microsoft.com/office/powerpoint/2010/main" val="1799184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361554" y="188640"/>
            <a:ext cx="5506590"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latin typeface="Calibri" panose="020F0502020204030204" pitchFamily="34" charset="0"/>
              </a:rPr>
              <a:t>Øvrige arrangementer</a:t>
            </a:r>
            <a:endParaRPr lang="da-DK" spc="0" dirty="0">
              <a:latin typeface="Calibri" panose="020F0502020204030204" pitchFamily="34" charset="0"/>
            </a:endParaRPr>
          </a:p>
        </p:txBody>
      </p:sp>
      <p:pic>
        <p:nvPicPr>
          <p:cNvPr id="6147" name="Picture 3" descr="C:\Users\jens-pc1\Documents\Dokumenter-Jens\Udviklingsråd\FRELLO\Frello kunstmur\kunstmuren på vadehavspladsen himlen fritlag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50" t="9472" r="8554" b="20516"/>
          <a:stretch/>
        </p:blipFill>
        <p:spPr bwMode="auto">
          <a:xfrm>
            <a:off x="1" y="572055"/>
            <a:ext cx="9124584" cy="63296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el 1"/>
          <p:cNvSpPr txBox="1">
            <a:spLocks/>
          </p:cNvSpPr>
          <p:nvPr/>
        </p:nvSpPr>
        <p:spPr>
          <a:xfrm>
            <a:off x="678829" y="1254706"/>
            <a:ext cx="7772400" cy="534264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800" spc="0" dirty="0" smtClean="0">
                <a:solidFill>
                  <a:schemeClr val="accent1"/>
                </a:solidFill>
                <a:latin typeface="Calibri" panose="020F0502020204030204" pitchFamily="34" charset="0"/>
              </a:rPr>
              <a:t>VARDE Å-DAG</a:t>
            </a:r>
          </a:p>
          <a:p>
            <a:endParaRPr lang="da-DK" sz="2800" spc="0" dirty="0">
              <a:solidFill>
                <a:schemeClr val="accent1"/>
              </a:solidFill>
              <a:latin typeface="Calibri" panose="020F0502020204030204" pitchFamily="34" charset="0"/>
            </a:endParaRPr>
          </a:p>
          <a:p>
            <a:r>
              <a:rPr lang="da-DK" sz="2800" spc="0" dirty="0" smtClean="0">
                <a:solidFill>
                  <a:schemeClr val="accent1"/>
                </a:solidFill>
                <a:latin typeface="Calibri" panose="020F0502020204030204" pitchFamily="34" charset="0"/>
              </a:rPr>
              <a:t>JULEMESSE HOS VARDE BILER</a:t>
            </a:r>
          </a:p>
          <a:p>
            <a:endParaRPr lang="da-DK" sz="2800" spc="0" dirty="0">
              <a:solidFill>
                <a:schemeClr val="accent1"/>
              </a:solidFill>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smtClean="0">
              <a:latin typeface="Calibri" panose="020F0502020204030204" pitchFamily="34" charset="0"/>
            </a:endParaRPr>
          </a:p>
          <a:p>
            <a:r>
              <a:rPr lang="da-DK" sz="2600" dirty="0" smtClean="0">
                <a:latin typeface="Calibri" panose="020F0502020204030204" pitchFamily="34" charset="0"/>
              </a:rPr>
              <a:t>Altid god respons  på vores roll-ups og udstillede modeller</a:t>
            </a: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p:txBody>
      </p:sp>
    </p:spTree>
    <p:extLst>
      <p:ext uri="{BB962C8B-B14F-4D97-AF65-F5344CB8AC3E}">
        <p14:creationId xmlns:p14="http://schemas.microsoft.com/office/powerpoint/2010/main" val="3286017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40"/>
            <a:ext cx="7772400" cy="79208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solidFill>
                  <a:schemeClr val="accent1"/>
                </a:solidFill>
                <a:latin typeface="Calibri" panose="020F0502020204030204" pitchFamily="34" charset="0"/>
              </a:rPr>
              <a:t>FORLÆGNING AF TORVEGADE</a:t>
            </a: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8" name="Billede 7"/>
          <p:cNvPicPr>
            <a:picLocks noChangeAspect="1"/>
          </p:cNvPicPr>
          <p:nvPr/>
        </p:nvPicPr>
        <p:blipFill rotWithShape="1">
          <a:blip r:embed="rId3">
            <a:extLst>
              <a:ext uri="{28A0092B-C50C-407E-A947-70E740481C1C}">
                <a14:useLocalDpi xmlns:a14="http://schemas.microsoft.com/office/drawing/2010/main" val="0"/>
              </a:ext>
            </a:extLst>
          </a:blip>
          <a:srcRect r="16405"/>
          <a:stretch/>
        </p:blipFill>
        <p:spPr>
          <a:xfrm>
            <a:off x="4431113" y="2708921"/>
            <a:ext cx="4496659" cy="3999960"/>
          </a:xfrm>
          <a:prstGeom prst="rect">
            <a:avLst/>
          </a:prstGeom>
        </p:spPr>
      </p:pic>
      <p:sp>
        <p:nvSpPr>
          <p:cNvPr id="9" name="Oval 2" descr="Granit"/>
          <p:cNvSpPr>
            <a:spLocks noChangeArrowheads="1"/>
          </p:cNvSpPr>
          <p:nvPr/>
        </p:nvSpPr>
        <p:spPr bwMode="auto">
          <a:xfrm rot="20400000">
            <a:off x="-466262" y="3144637"/>
            <a:ext cx="5017007" cy="3128528"/>
          </a:xfrm>
          <a:prstGeom prst="ellipse">
            <a:avLst/>
          </a:prstGeom>
          <a:blipFill dpi="0" rotWithShape="0">
            <a:blip r:embed="rId4">
              <a:alphaModFix amt="81000"/>
            </a:blip>
            <a:srcRect/>
            <a:tile tx="0" ty="0" sx="100000" sy="100000" flip="none" algn="tl"/>
          </a:blip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Ellipse 10"/>
          <p:cNvSpPr/>
          <p:nvPr/>
        </p:nvSpPr>
        <p:spPr>
          <a:xfrm rot="19845811">
            <a:off x="6711608" y="3538558"/>
            <a:ext cx="360040" cy="225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5979">
            <a:off x="-423323" y="1748875"/>
            <a:ext cx="4662054" cy="5376474"/>
          </a:xfrm>
          <a:prstGeom prst="rect">
            <a:avLst/>
          </a:prstGeom>
        </p:spPr>
      </p:pic>
      <p:sp>
        <p:nvSpPr>
          <p:cNvPr id="3" name="Pladsholder til indhold 2"/>
          <p:cNvSpPr txBox="1">
            <a:spLocks/>
          </p:cNvSpPr>
          <p:nvPr/>
        </p:nvSpPr>
        <p:spPr>
          <a:xfrm>
            <a:off x="1907704" y="908721"/>
            <a:ext cx="7020067" cy="18002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defTabSz="1144588"/>
            <a:r>
              <a:rPr lang="da-DK" sz="3200" dirty="0" smtClean="0">
                <a:latin typeface="Calibri" panose="020F0502020204030204" pitchFamily="34" charset="0"/>
              </a:rPr>
              <a:t>Skaber et nyt lille torv ved Brogade</a:t>
            </a:r>
          </a:p>
          <a:p>
            <a:pPr defTabSz="1144588"/>
            <a:r>
              <a:rPr lang="da-DK" sz="3200" dirty="0" smtClean="0">
                <a:latin typeface="Calibri" panose="020F0502020204030204" pitchFamily="34" charset="0"/>
              </a:rPr>
              <a:t>Trækker folk ned mod åen</a:t>
            </a:r>
          </a:p>
          <a:p>
            <a:pPr defTabSz="1144588"/>
            <a:r>
              <a:rPr lang="da-DK" sz="3200" dirty="0" smtClean="0">
                <a:latin typeface="Calibri" panose="020F0502020204030204" pitchFamily="34" charset="0"/>
              </a:rPr>
              <a:t>En WOW oplevelse</a:t>
            </a:r>
          </a:p>
        </p:txBody>
      </p:sp>
      <p:cxnSp>
        <p:nvCxnSpPr>
          <p:cNvPr id="14" name="Lige forbindelse 13"/>
          <p:cNvCxnSpPr>
            <a:stCxn id="11" idx="2"/>
          </p:cNvCxnSpPr>
          <p:nvPr/>
        </p:nvCxnSpPr>
        <p:spPr>
          <a:xfrm>
            <a:off x="6679442" y="371703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p:cNvCxnSpPr>
            <a:endCxn id="11" idx="2"/>
          </p:cNvCxnSpPr>
          <p:nvPr/>
        </p:nvCxnSpPr>
        <p:spPr>
          <a:xfrm flipV="1">
            <a:off x="4431113" y="3739293"/>
            <a:ext cx="2303428" cy="4349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7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23528" y="188640"/>
            <a:ext cx="8363272" cy="79208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solidFill>
                  <a:schemeClr val="accent1"/>
                </a:solidFill>
                <a:latin typeface="Calibri" panose="020F0502020204030204" pitchFamily="34" charset="0"/>
              </a:rPr>
              <a:t>TORVET </a:t>
            </a:r>
            <a:r>
              <a:rPr lang="da-DK" sz="3200" spc="0" dirty="0" smtClean="0">
                <a:solidFill>
                  <a:schemeClr val="accent1"/>
                </a:solidFill>
                <a:latin typeface="Calibri" panose="020F0502020204030204" pitchFamily="34" charset="0"/>
              </a:rPr>
              <a:t>- samarbejde med Varde Handel</a:t>
            </a:r>
            <a:endParaRPr lang="da-DK" spc="0" dirty="0" smtClean="0">
              <a:solidFill>
                <a:schemeClr val="accent1"/>
              </a:solidFill>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97014"/>
            <a:ext cx="7524328" cy="5433595"/>
          </a:xfrm>
          <a:prstGeom prst="rect">
            <a:avLst/>
          </a:prstGeom>
        </p:spPr>
      </p:pic>
      <p:pic>
        <p:nvPicPr>
          <p:cNvPr id="8" name="Picture 2" descr="Kan være et billede af 1 person og udendø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08112"/>
            <a:ext cx="2808312" cy="30089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Afrundet rektangel 2"/>
          <p:cNvSpPr/>
          <p:nvPr/>
        </p:nvSpPr>
        <p:spPr>
          <a:xfrm rot="19904779">
            <a:off x="7291374" y="6369875"/>
            <a:ext cx="254444" cy="45500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64789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23528" y="188640"/>
            <a:ext cx="8363272" cy="79208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solidFill>
                  <a:schemeClr val="accent1"/>
                </a:solidFill>
                <a:latin typeface="Calibri" panose="020F0502020204030204" pitchFamily="34" charset="0"/>
              </a:rPr>
              <a:t>Projekter med kommunen</a:t>
            </a: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785" y="1140327"/>
            <a:ext cx="5124745" cy="3872849"/>
          </a:xfrm>
          <a:prstGeom prst="rect">
            <a:avLst/>
          </a:prstGeom>
        </p:spPr>
      </p:pic>
      <p:sp>
        <p:nvSpPr>
          <p:cNvPr id="8" name="Titel 1"/>
          <p:cNvSpPr txBox="1">
            <a:spLocks/>
          </p:cNvSpPr>
          <p:nvPr/>
        </p:nvSpPr>
        <p:spPr>
          <a:xfrm>
            <a:off x="323528" y="1013124"/>
            <a:ext cx="4046252" cy="766828"/>
          </a:xfrm>
          <a:prstGeom prst="rect">
            <a:avLst/>
          </a:prstGeom>
          <a:solidFill>
            <a:schemeClr val="bg1"/>
          </a:solidFill>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Boulevard kvarteret</a:t>
            </a:r>
            <a:endParaRPr lang="da-DK" dirty="0">
              <a:latin typeface="Calibri" panose="020F0502020204030204" pitchFamily="34" charset="0"/>
            </a:endParaRPr>
          </a:p>
        </p:txBody>
      </p:sp>
      <p:sp>
        <p:nvSpPr>
          <p:cNvPr id="9" name="Titel 1"/>
          <p:cNvSpPr txBox="1">
            <a:spLocks/>
          </p:cNvSpPr>
          <p:nvPr/>
        </p:nvSpPr>
        <p:spPr>
          <a:xfrm>
            <a:off x="524466" y="5400827"/>
            <a:ext cx="6912054" cy="766828"/>
          </a:xfrm>
          <a:prstGeom prst="rect">
            <a:avLst/>
          </a:prstGeom>
          <a:noFill/>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PR kampagne vedr. bosætning</a:t>
            </a:r>
            <a:endParaRPr lang="da-DK" dirty="0">
              <a:latin typeface="Calibri" panose="020F0502020204030204" pitchFamily="34" charset="0"/>
            </a:endParaRPr>
          </a:p>
        </p:txBody>
      </p:sp>
    </p:spTree>
    <p:extLst>
      <p:ext uri="{BB962C8B-B14F-4D97-AF65-F5344CB8AC3E}">
        <p14:creationId xmlns:p14="http://schemas.microsoft.com/office/powerpoint/2010/main" val="1010082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678829" y="188640"/>
            <a:ext cx="8007971"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Beretning</a:t>
            </a:r>
            <a:endParaRPr lang="da-DK" dirty="0">
              <a:latin typeface="Calibri" panose="020F0502020204030204" pitchFamily="34" charset="0"/>
            </a:endParaRPr>
          </a:p>
        </p:txBody>
      </p:sp>
      <p:sp>
        <p:nvSpPr>
          <p:cNvPr id="8" name="Titel 1"/>
          <p:cNvSpPr txBox="1">
            <a:spLocks/>
          </p:cNvSpPr>
          <p:nvPr/>
        </p:nvSpPr>
        <p:spPr>
          <a:xfrm>
            <a:off x="323528" y="1254706"/>
            <a:ext cx="8127701" cy="519863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dirty="0" smtClean="0">
                <a:latin typeface="Calibri" panose="020F0502020204030204" pitchFamily="34" charset="0"/>
              </a:rPr>
              <a:t>Og sådan fik vi </a:t>
            </a:r>
          </a:p>
          <a:p>
            <a:r>
              <a:rPr lang="da-DK" sz="3600" dirty="0" smtClean="0">
                <a:latin typeface="Calibri" panose="020F0502020204030204" pitchFamily="34" charset="0"/>
              </a:rPr>
              <a:t>jongleret </a:t>
            </a:r>
          </a:p>
          <a:p>
            <a:r>
              <a:rPr lang="da-DK" sz="3600" dirty="0" smtClean="0">
                <a:latin typeface="Calibri" panose="020F0502020204030204" pitchFamily="34" charset="0"/>
              </a:rPr>
              <a:t>os gennem </a:t>
            </a:r>
          </a:p>
          <a:p>
            <a:r>
              <a:rPr lang="da-DK" sz="3600" dirty="0" smtClean="0">
                <a:latin typeface="Calibri" panose="020F0502020204030204" pitchFamily="34" charset="0"/>
              </a:rPr>
              <a:t>beretningen.</a:t>
            </a:r>
          </a:p>
          <a:p>
            <a:endParaRPr lang="da-DK" sz="3600" dirty="0" smtClean="0">
              <a:latin typeface="Calibri" panose="020F0502020204030204" pitchFamily="34" charset="0"/>
            </a:endParaRPr>
          </a:p>
          <a:p>
            <a:endParaRPr lang="da-DK" sz="3600" dirty="0" smtClean="0">
              <a:latin typeface="Calibri" panose="020F0502020204030204" pitchFamily="34" charset="0"/>
            </a:endParaRPr>
          </a:p>
          <a:p>
            <a:r>
              <a:rPr lang="da-DK" sz="3600" dirty="0" smtClean="0">
                <a:latin typeface="Calibri" panose="020F0502020204030204" pitchFamily="34" charset="0"/>
              </a:rPr>
              <a:t>Lad os høre om den</a:t>
            </a:r>
          </a:p>
          <a:p>
            <a:r>
              <a:rPr lang="da-DK" sz="3600" dirty="0" smtClean="0">
                <a:latin typeface="Calibri" panose="020F0502020204030204" pitchFamily="34" charset="0"/>
              </a:rPr>
              <a:t>har givet anledning</a:t>
            </a:r>
          </a:p>
          <a:p>
            <a:r>
              <a:rPr lang="da-DK" sz="3600" dirty="0" smtClean="0">
                <a:latin typeface="Calibri" panose="020F0502020204030204" pitchFamily="34" charset="0"/>
              </a:rPr>
              <a:t>til bemærkninger.</a:t>
            </a:r>
            <a:endParaRPr lang="da-DK" sz="3600" dirty="0">
              <a:latin typeface="Calibri" panose="020F0502020204030204" pitchFamily="34" charset="0"/>
            </a:endParaRPr>
          </a:p>
        </p:txBody>
      </p:sp>
      <p:grpSp>
        <p:nvGrpSpPr>
          <p:cNvPr id="26" name="Gruppe 25"/>
          <p:cNvGrpSpPr/>
          <p:nvPr/>
        </p:nvGrpSpPr>
        <p:grpSpPr>
          <a:xfrm>
            <a:off x="2621462" y="774511"/>
            <a:ext cx="6427954" cy="6182881"/>
            <a:chOff x="2405438" y="641159"/>
            <a:chExt cx="6427954" cy="6182881"/>
          </a:xfrm>
        </p:grpSpPr>
        <p:pic>
          <p:nvPicPr>
            <p:cNvPr id="27" name="Billede 26"/>
            <p:cNvPicPr>
              <a:picLocks noChangeAspect="1"/>
            </p:cNvPicPr>
            <p:nvPr/>
          </p:nvPicPr>
          <p:blipFill rotWithShape="1">
            <a:blip r:embed="rId3" cstate="print">
              <a:extLst>
                <a:ext uri="{28A0092B-C50C-407E-A947-70E740481C1C}">
                  <a14:useLocalDpi xmlns:a14="http://schemas.microsoft.com/office/drawing/2010/main" val="0"/>
                </a:ext>
              </a:extLst>
            </a:blip>
            <a:srcRect t="13746"/>
            <a:stretch/>
          </p:blipFill>
          <p:spPr>
            <a:xfrm>
              <a:off x="3494102" y="908720"/>
              <a:ext cx="4389306" cy="5915320"/>
            </a:xfrm>
            <a:prstGeom prst="rect">
              <a:avLst/>
            </a:prstGeom>
          </p:spPr>
        </p:pic>
        <p:sp>
          <p:nvSpPr>
            <p:cNvPr id="28" name="Tekstfelt 9"/>
            <p:cNvSpPr txBox="1"/>
            <p:nvPr/>
          </p:nvSpPr>
          <p:spPr>
            <a:xfrm>
              <a:off x="7331186" y="3105834"/>
              <a:ext cx="1502206" cy="646331"/>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ÅEN  - SLOTSBANKEN</a:t>
              </a:r>
            </a:p>
            <a:p>
              <a:r>
                <a:rPr lang="da-DK" sz="1200" dirty="0" smtClean="0">
                  <a:solidFill>
                    <a:srgbClr val="3FAF01"/>
                  </a:solidFill>
                  <a:latin typeface="Calibri" panose="020F0502020204030204" pitchFamily="34" charset="0"/>
                  <a:cs typeface="Calibri" panose="020F0502020204030204" pitchFamily="34" charset="0"/>
                </a:rPr>
                <a:t>NATIONALPARK</a:t>
              </a:r>
            </a:p>
            <a:p>
              <a:r>
                <a:rPr lang="da-DK" sz="1200" dirty="0" smtClean="0">
                  <a:solidFill>
                    <a:srgbClr val="3FAF01"/>
                  </a:solidFill>
                  <a:latin typeface="Calibri" panose="020F0502020204030204" pitchFamily="34" charset="0"/>
                  <a:cs typeface="Calibri" panose="020F0502020204030204" pitchFamily="34" charset="0"/>
                </a:rPr>
                <a:t>UNESCO</a:t>
              </a:r>
              <a:endParaRPr lang="da-DK" sz="1200" dirty="0">
                <a:solidFill>
                  <a:srgbClr val="3FAF01"/>
                </a:solidFill>
                <a:latin typeface="Calibri" panose="020F0502020204030204" pitchFamily="34" charset="0"/>
                <a:cs typeface="Calibri" panose="020F0502020204030204" pitchFamily="34" charset="0"/>
              </a:endParaRPr>
            </a:p>
          </p:txBody>
        </p:sp>
        <p:sp>
          <p:nvSpPr>
            <p:cNvPr id="29" name="Tekstfelt 10"/>
            <p:cNvSpPr txBox="1"/>
            <p:nvPr/>
          </p:nvSpPr>
          <p:spPr>
            <a:xfrm>
              <a:off x="7201022" y="2619209"/>
              <a:ext cx="881267"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VARDE SYD</a:t>
              </a:r>
              <a:endParaRPr lang="da-DK" sz="1200" dirty="0">
                <a:solidFill>
                  <a:srgbClr val="3FAF01"/>
                </a:solidFill>
                <a:latin typeface="Calibri" panose="020F0502020204030204" pitchFamily="34" charset="0"/>
                <a:cs typeface="Calibri" panose="020F0502020204030204" pitchFamily="34" charset="0"/>
              </a:endParaRPr>
            </a:p>
          </p:txBody>
        </p:sp>
        <p:sp>
          <p:nvSpPr>
            <p:cNvPr id="30" name="Tekstfelt 11"/>
            <p:cNvSpPr txBox="1"/>
            <p:nvPr/>
          </p:nvSpPr>
          <p:spPr>
            <a:xfrm>
              <a:off x="6155735" y="3823291"/>
              <a:ext cx="1485920"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AUTOCAMPERPLADS</a:t>
              </a:r>
              <a:endParaRPr lang="da-DK" sz="1200" dirty="0">
                <a:solidFill>
                  <a:srgbClr val="3FAF01"/>
                </a:solidFill>
                <a:latin typeface="Calibri" panose="020F0502020204030204" pitchFamily="34" charset="0"/>
                <a:cs typeface="Calibri" panose="020F0502020204030204" pitchFamily="34" charset="0"/>
              </a:endParaRPr>
            </a:p>
          </p:txBody>
        </p:sp>
        <p:sp>
          <p:nvSpPr>
            <p:cNvPr id="31" name="Tekstfelt 12"/>
            <p:cNvSpPr txBox="1"/>
            <p:nvPr/>
          </p:nvSpPr>
          <p:spPr>
            <a:xfrm>
              <a:off x="3203848" y="4326440"/>
              <a:ext cx="1479572"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TURISME I VARDE BY</a:t>
              </a:r>
              <a:endParaRPr lang="da-DK" sz="1200" dirty="0">
                <a:solidFill>
                  <a:srgbClr val="3FAF01"/>
                </a:solidFill>
                <a:latin typeface="Calibri" panose="020F0502020204030204" pitchFamily="34" charset="0"/>
                <a:cs typeface="Calibri" panose="020F0502020204030204" pitchFamily="34" charset="0"/>
              </a:endParaRPr>
            </a:p>
          </p:txBody>
        </p:sp>
        <p:sp>
          <p:nvSpPr>
            <p:cNvPr id="32" name="Tekstfelt 13"/>
            <p:cNvSpPr txBox="1"/>
            <p:nvPr/>
          </p:nvSpPr>
          <p:spPr>
            <a:xfrm>
              <a:off x="3094887" y="3752165"/>
              <a:ext cx="689741"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MESSER</a:t>
              </a:r>
              <a:endParaRPr lang="da-DK" sz="1200" dirty="0">
                <a:solidFill>
                  <a:srgbClr val="3FAF01"/>
                </a:solidFill>
                <a:latin typeface="Calibri" panose="020F0502020204030204" pitchFamily="34" charset="0"/>
                <a:cs typeface="Calibri" panose="020F0502020204030204" pitchFamily="34" charset="0"/>
              </a:endParaRPr>
            </a:p>
          </p:txBody>
        </p:sp>
        <p:sp>
          <p:nvSpPr>
            <p:cNvPr id="33" name="Tekstfelt 14"/>
            <p:cNvSpPr txBox="1"/>
            <p:nvPr/>
          </p:nvSpPr>
          <p:spPr>
            <a:xfrm>
              <a:off x="6759419" y="4854351"/>
              <a:ext cx="874535"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BELYSNING</a:t>
              </a:r>
            </a:p>
            <a:p>
              <a:r>
                <a:rPr lang="da-DK" sz="1200" dirty="0" smtClean="0">
                  <a:solidFill>
                    <a:srgbClr val="3FAF01"/>
                  </a:solidFill>
                  <a:latin typeface="Calibri" panose="020F0502020204030204" pitchFamily="34" charset="0"/>
                  <a:cs typeface="Calibri" panose="020F0502020204030204" pitchFamily="34" charset="0"/>
                </a:rPr>
                <a:t>AF TRÆ</a:t>
              </a:r>
              <a:endParaRPr lang="da-DK" sz="1200" dirty="0">
                <a:solidFill>
                  <a:srgbClr val="3FAF01"/>
                </a:solidFill>
                <a:latin typeface="Calibri" panose="020F0502020204030204" pitchFamily="34" charset="0"/>
                <a:cs typeface="Calibri" panose="020F0502020204030204" pitchFamily="34" charset="0"/>
              </a:endParaRPr>
            </a:p>
          </p:txBody>
        </p:sp>
        <p:sp>
          <p:nvSpPr>
            <p:cNvPr id="34" name="Tekstfelt 15"/>
            <p:cNvSpPr txBox="1"/>
            <p:nvPr/>
          </p:nvSpPr>
          <p:spPr>
            <a:xfrm>
              <a:off x="4416352" y="2384366"/>
              <a:ext cx="177965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SKT. NIKOLAJ KIRKEPLADS</a:t>
              </a:r>
              <a:endParaRPr lang="da-DK" sz="1200" dirty="0">
                <a:solidFill>
                  <a:srgbClr val="3FAF01"/>
                </a:solidFill>
                <a:latin typeface="Calibri" panose="020F0502020204030204" pitchFamily="34" charset="0"/>
                <a:cs typeface="Calibri" panose="020F0502020204030204" pitchFamily="34" charset="0"/>
              </a:endParaRPr>
            </a:p>
          </p:txBody>
        </p:sp>
        <p:sp>
          <p:nvSpPr>
            <p:cNvPr id="35" name="Tekstfelt 16"/>
            <p:cNvSpPr txBox="1"/>
            <p:nvPr/>
          </p:nvSpPr>
          <p:spPr>
            <a:xfrm>
              <a:off x="2405438" y="2996952"/>
              <a:ext cx="1675267"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EVENTS – VARDE Å DAG</a:t>
              </a:r>
            </a:p>
            <a:p>
              <a:r>
                <a:rPr lang="da-DK" sz="1200" dirty="0" smtClean="0">
                  <a:solidFill>
                    <a:srgbClr val="3FAF01"/>
                  </a:solidFill>
                  <a:latin typeface="Calibri" panose="020F0502020204030204" pitchFamily="34" charset="0"/>
                  <a:cs typeface="Calibri" panose="020F0502020204030204" pitchFamily="34" charset="0"/>
                </a:rPr>
                <a:t>MIDDELALDERFESTIVAL</a:t>
              </a:r>
              <a:endParaRPr lang="da-DK" sz="1200" dirty="0">
                <a:solidFill>
                  <a:srgbClr val="3FAF01"/>
                </a:solidFill>
                <a:latin typeface="Calibri" panose="020F0502020204030204" pitchFamily="34" charset="0"/>
                <a:cs typeface="Calibri" panose="020F0502020204030204" pitchFamily="34" charset="0"/>
              </a:endParaRPr>
            </a:p>
          </p:txBody>
        </p:sp>
        <p:sp>
          <p:nvSpPr>
            <p:cNvPr id="36" name="Tekstfelt 17"/>
            <p:cNvSpPr txBox="1"/>
            <p:nvPr/>
          </p:nvSpPr>
          <p:spPr>
            <a:xfrm>
              <a:off x="2454428" y="1783480"/>
              <a:ext cx="1829540"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ANKOMST VARDE</a:t>
              </a:r>
              <a:endParaRPr lang="da-DK" sz="1200" dirty="0" smtClean="0">
                <a:solidFill>
                  <a:srgbClr val="3FAF01"/>
                </a:solidFill>
                <a:latin typeface="Calibri" panose="020F0502020204030204" pitchFamily="34" charset="0"/>
                <a:cs typeface="Calibri" panose="020F0502020204030204" pitchFamily="34" charset="0"/>
              </a:endParaRPr>
            </a:p>
            <a:p>
              <a:r>
                <a:rPr lang="da-DK" sz="1200" dirty="0" smtClean="0">
                  <a:solidFill>
                    <a:srgbClr val="3FAF01"/>
                  </a:solidFill>
                  <a:latin typeface="Calibri" panose="020F0502020204030204" pitchFamily="34" charset="0"/>
                  <a:cs typeface="Calibri" panose="020F0502020204030204" pitchFamily="34" charset="0"/>
                </a:rPr>
                <a:t>RIBEVEJ OG SØNDERGADE</a:t>
              </a:r>
              <a:endParaRPr lang="da-DK" sz="1200" dirty="0">
                <a:solidFill>
                  <a:srgbClr val="3FAF01"/>
                </a:solidFill>
                <a:latin typeface="Calibri" panose="020F0502020204030204" pitchFamily="34" charset="0"/>
                <a:cs typeface="Calibri" panose="020F0502020204030204" pitchFamily="34" charset="0"/>
              </a:endParaRPr>
            </a:p>
          </p:txBody>
        </p:sp>
        <p:sp>
          <p:nvSpPr>
            <p:cNvPr id="37" name="Tekstfelt 18"/>
            <p:cNvSpPr txBox="1"/>
            <p:nvPr/>
          </p:nvSpPr>
          <p:spPr>
            <a:xfrm>
              <a:off x="6680393" y="1988840"/>
              <a:ext cx="2059923"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FORLÆGNING AF TORVEGADE</a:t>
              </a:r>
            </a:p>
            <a:p>
              <a:r>
                <a:rPr lang="da-DK" sz="1200" dirty="0" smtClean="0">
                  <a:solidFill>
                    <a:srgbClr val="3FAF01"/>
                  </a:solidFill>
                  <a:latin typeface="Calibri" panose="020F0502020204030204" pitchFamily="34" charset="0"/>
                  <a:cs typeface="Calibri" panose="020F0502020204030204" pitchFamily="34" charset="0"/>
                </a:rPr>
                <a:t>VED SLOTSGADE</a:t>
              </a:r>
              <a:endParaRPr lang="da-DK" sz="1200" dirty="0">
                <a:solidFill>
                  <a:srgbClr val="3FAF01"/>
                </a:solidFill>
                <a:latin typeface="Calibri" panose="020F0502020204030204" pitchFamily="34" charset="0"/>
                <a:cs typeface="Calibri" panose="020F0502020204030204" pitchFamily="34" charset="0"/>
              </a:endParaRPr>
            </a:p>
          </p:txBody>
        </p:sp>
        <p:sp>
          <p:nvSpPr>
            <p:cNvPr id="38" name="Tekstfelt 19"/>
            <p:cNvSpPr txBox="1"/>
            <p:nvPr/>
          </p:nvSpPr>
          <p:spPr>
            <a:xfrm>
              <a:off x="5429568" y="641159"/>
              <a:ext cx="2385205" cy="461665"/>
            </a:xfrm>
            <a:prstGeom prst="rect">
              <a:avLst/>
            </a:prstGeom>
            <a:noFill/>
          </p:spPr>
          <p:txBody>
            <a:bodyPr wrap="none" rtlCol="0">
              <a:spAutoFit/>
            </a:bodyPr>
            <a:lstStyle/>
            <a:p>
              <a:r>
                <a:rPr lang="da-DK" sz="2400" dirty="0" smtClean="0">
                  <a:latin typeface="Calibri" panose="020F0502020204030204" pitchFamily="34" charset="0"/>
                  <a:cs typeface="Calibri" panose="020F0502020204030204" pitchFamily="34" charset="0"/>
                </a:rPr>
                <a:t>UDVIKLINGSPLAN</a:t>
              </a:r>
              <a:endParaRPr lang="da-DK" sz="2400" dirty="0">
                <a:latin typeface="Calibri" panose="020F0502020204030204" pitchFamily="34" charset="0"/>
                <a:cs typeface="Calibri" panose="020F0502020204030204" pitchFamily="34" charset="0"/>
              </a:endParaRPr>
            </a:p>
          </p:txBody>
        </p:sp>
        <p:sp>
          <p:nvSpPr>
            <p:cNvPr id="39" name="Tekstfelt 20"/>
            <p:cNvSpPr txBox="1"/>
            <p:nvPr/>
          </p:nvSpPr>
          <p:spPr>
            <a:xfrm>
              <a:off x="6650695" y="4221088"/>
              <a:ext cx="2031069"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SAMARBEJDE BEV.FORENING </a:t>
              </a:r>
              <a:endParaRPr lang="da-DK" sz="1200" dirty="0" smtClean="0">
                <a:solidFill>
                  <a:srgbClr val="3FAF01"/>
                </a:solidFill>
                <a:latin typeface="Calibri" panose="020F0502020204030204" pitchFamily="34" charset="0"/>
                <a:cs typeface="Calibri" panose="020F0502020204030204" pitchFamily="34" charset="0"/>
              </a:endParaRPr>
            </a:p>
            <a:p>
              <a:r>
                <a:rPr lang="da-DK" sz="1200" dirty="0" smtClean="0">
                  <a:solidFill>
                    <a:srgbClr val="3FAF01"/>
                  </a:solidFill>
                  <a:latin typeface="Calibri" panose="020F0502020204030204" pitchFamily="34" charset="0"/>
                  <a:cs typeface="Calibri" panose="020F0502020204030204" pitchFamily="34" charset="0"/>
                </a:rPr>
                <a:t>VARDE HANDEL</a:t>
              </a:r>
            </a:p>
          </p:txBody>
        </p:sp>
        <p:sp>
          <p:nvSpPr>
            <p:cNvPr id="40" name="Tekstfelt 23"/>
            <p:cNvSpPr txBox="1"/>
            <p:nvPr/>
          </p:nvSpPr>
          <p:spPr>
            <a:xfrm>
              <a:off x="3295221" y="1161969"/>
              <a:ext cx="1449051"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VADEHAVS-CAMINO</a:t>
              </a:r>
              <a:endParaRPr lang="da-DK" sz="1200" dirty="0">
                <a:solidFill>
                  <a:srgbClr val="3FAF0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99184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 årsmøde</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latin typeface="Calibri" panose="020F0502020204030204" pitchFamily="34" charset="0"/>
              </a:rPr>
              <a:t>Valg af dirigent og referent</a:t>
            </a:r>
          </a:p>
          <a:p>
            <a:pPr marL="68580" indent="0" defTabSz="1144588">
              <a:buFont typeface="Wingdings"/>
              <a:buNone/>
            </a:pPr>
            <a:r>
              <a:rPr lang="da-DK" sz="2800" dirty="0" smtClean="0">
                <a:latin typeface="Calibri" panose="020F0502020204030204" pitchFamily="34" charset="0"/>
              </a:rPr>
              <a:t>Beretning ved formanden</a:t>
            </a:r>
          </a:p>
          <a:p>
            <a:pPr marL="68580" indent="0" defTabSz="1144588">
              <a:buFont typeface="Wingdings"/>
              <a:buNone/>
            </a:pPr>
            <a:r>
              <a:rPr lang="da-DK" sz="2800" dirty="0" smtClean="0">
                <a:latin typeface="Calibri" panose="020F0502020204030204" pitchFamily="34" charset="0"/>
              </a:rPr>
              <a:t>Fremlæggelse af revideret regnskab</a:t>
            </a:r>
          </a:p>
          <a:p>
            <a:pPr marL="68580" indent="0" defTabSz="1144588">
              <a:buFont typeface="Wingdings"/>
              <a:buNone/>
            </a:pPr>
            <a:r>
              <a:rPr lang="da-DK" sz="2800" dirty="0" smtClean="0">
                <a:latin typeface="Calibri" panose="020F0502020204030204" pitchFamily="34" charset="0"/>
              </a:rPr>
              <a:t>Fremlæggelse af budget for </a:t>
            </a:r>
            <a:r>
              <a:rPr lang="da-DK" sz="2800" dirty="0" smtClean="0">
                <a:latin typeface="Calibri" panose="020F0502020204030204" pitchFamily="34" charset="0"/>
              </a:rPr>
              <a:t>2022</a:t>
            </a:r>
            <a:endParaRPr lang="da-DK" sz="2800" dirty="0" smtClean="0">
              <a:latin typeface="Calibri" panose="020F0502020204030204" pitchFamily="34" charset="0"/>
            </a:endParaRPr>
          </a:p>
          <a:p>
            <a:pPr marL="68580" indent="0" defTabSz="1144588">
              <a:buFont typeface="Wingdings"/>
              <a:buNone/>
            </a:pPr>
            <a:r>
              <a:rPr lang="da-DK" sz="2800" dirty="0" smtClean="0">
                <a:latin typeface="Calibri" panose="020F0502020204030204" pitchFamily="34" charset="0"/>
              </a:rPr>
              <a:t>Indkomne forslag</a:t>
            </a:r>
          </a:p>
          <a:p>
            <a:pPr marL="68580" indent="0" defTabSz="1144588">
              <a:buFont typeface="Wingdings"/>
              <a:buNone/>
            </a:pPr>
            <a:r>
              <a:rPr lang="da-DK" sz="2800" dirty="0" smtClean="0">
                <a:latin typeface="Calibri" panose="020F0502020204030204" pitchFamily="34" charset="0"/>
              </a:rPr>
              <a:t>Valg til bestyrelsen</a:t>
            </a:r>
          </a:p>
          <a:p>
            <a:pPr marL="68580" indent="0" defTabSz="1144588">
              <a:buFont typeface="Wingdings"/>
              <a:buNone/>
            </a:pPr>
            <a:r>
              <a:rPr lang="da-DK" sz="2800" dirty="0" smtClean="0">
                <a:latin typeface="Calibri" panose="020F0502020204030204" pitchFamily="34" charset="0"/>
              </a:rPr>
              <a:t>Valg af revisor</a:t>
            </a:r>
          </a:p>
          <a:p>
            <a:pPr marL="68580" indent="0" defTabSz="1144588">
              <a:buFont typeface="Wingdings"/>
              <a:buNone/>
            </a:pPr>
            <a:r>
              <a:rPr lang="da-DK" sz="2800" dirty="0" smtClean="0">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3872505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a:t>
            </a:r>
          </a:p>
        </p:txBody>
      </p:sp>
      <p:sp>
        <p:nvSpPr>
          <p:cNvPr id="3" name="Pladsholder til indhold 2"/>
          <p:cNvSpPr txBox="1">
            <a:spLocks/>
          </p:cNvSpPr>
          <p:nvPr/>
        </p:nvSpPr>
        <p:spPr>
          <a:xfrm>
            <a:off x="914400" y="2204864"/>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latin typeface="Calibri" panose="020F0502020204030204" pitchFamily="34" charset="0"/>
              </a:rPr>
              <a:t>Fremlæggelse af revideret regnskab</a:t>
            </a:r>
          </a:p>
          <a:p>
            <a:pPr marL="68580" indent="0" defTabSz="1144588">
              <a:buFont typeface="Wingdings"/>
              <a:buNone/>
            </a:pPr>
            <a:r>
              <a:rPr lang="da-DK" sz="2800" dirty="0" smtClean="0">
                <a:latin typeface="Calibri" panose="020F0502020204030204" pitchFamily="34" charset="0"/>
              </a:rPr>
              <a:t>Fremlæggelse af budget for </a:t>
            </a:r>
            <a:r>
              <a:rPr lang="da-DK" sz="2800" dirty="0" smtClean="0">
                <a:latin typeface="Calibri" panose="020F0502020204030204" pitchFamily="34" charset="0"/>
              </a:rPr>
              <a:t>2022</a:t>
            </a:r>
            <a:endParaRPr lang="da-DK" sz="2800" dirty="0" smtClean="0">
              <a:latin typeface="Calibri" panose="020F0502020204030204" pitchFamily="34" charset="0"/>
            </a:endParaRP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til bestyrelsen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018014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revideret regnskab</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budget for </a:t>
            </a:r>
            <a:r>
              <a:rPr lang="da-DK" sz="2800" dirty="0" smtClean="0">
                <a:solidFill>
                  <a:schemeClr val="bg1">
                    <a:lumMod val="75000"/>
                    <a:lumOff val="25000"/>
                  </a:schemeClr>
                </a:solidFill>
                <a:latin typeface="Calibri" panose="020F0502020204030204" pitchFamily="34" charset="0"/>
              </a:rPr>
              <a:t>2022</a:t>
            </a:r>
            <a:endParaRPr lang="da-DK" sz="2800" dirty="0" smtClean="0">
              <a:solidFill>
                <a:schemeClr val="bg1">
                  <a:lumMod val="75000"/>
                  <a:lumOff val="25000"/>
                </a:schemeClr>
              </a:solidFill>
              <a:latin typeface="Calibri" panose="020F0502020204030204" pitchFamily="34" charset="0"/>
            </a:endParaRP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latin typeface="Calibri" panose="020F0502020204030204" pitchFamily="34" charset="0"/>
              </a:rPr>
              <a:t>Valg til bestyrelsen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revisor</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2680971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a:t>
            </a:r>
          </a:p>
        </p:txBody>
      </p:sp>
      <p:sp>
        <p:nvSpPr>
          <p:cNvPr id="3" name="Pladsholder til indhold 2"/>
          <p:cNvSpPr txBox="1">
            <a:spLocks/>
          </p:cNvSpPr>
          <p:nvPr/>
        </p:nvSpPr>
        <p:spPr>
          <a:xfrm>
            <a:off x="395536" y="1268760"/>
            <a:ext cx="8568952" cy="558924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3600" dirty="0" smtClean="0">
                <a:latin typeface="Calibri" panose="020F0502020204030204" pitchFamily="34" charset="0"/>
              </a:rPr>
              <a:t>Valg til bestyrelsen</a:t>
            </a:r>
          </a:p>
          <a:p>
            <a:pPr marL="68580" indent="0" defTabSz="1144588">
              <a:buNone/>
              <a:tabLst>
                <a:tab pos="4213225" algn="l"/>
              </a:tabLst>
            </a:pPr>
            <a:r>
              <a:rPr lang="da-DK" sz="2800" dirty="0">
                <a:solidFill>
                  <a:srgbClr val="FF3300"/>
                </a:solidFill>
                <a:latin typeface="Calibri" panose="020F0502020204030204" pitchFamily="34" charset="0"/>
              </a:rPr>
              <a:t>Ikke på valg: </a:t>
            </a:r>
            <a:r>
              <a:rPr lang="da-DK" sz="2800" dirty="0" smtClean="0">
                <a:latin typeface="Calibri" panose="020F0502020204030204" pitchFamily="34" charset="0"/>
              </a:rPr>
              <a:t>	</a:t>
            </a:r>
            <a:r>
              <a:rPr lang="da-DK" sz="2800" dirty="0">
                <a:solidFill>
                  <a:srgbClr val="3FAF01"/>
                </a:solidFill>
                <a:latin typeface="Calibri" panose="020F0502020204030204" pitchFamily="34" charset="0"/>
              </a:rPr>
              <a:t> På valg: </a:t>
            </a:r>
            <a:r>
              <a:rPr lang="da-DK" sz="2800" dirty="0" smtClean="0">
                <a:latin typeface="Calibri" panose="020F0502020204030204" pitchFamily="34" charset="0"/>
              </a:rPr>
              <a:t>	</a:t>
            </a:r>
          </a:p>
          <a:p>
            <a:pPr marL="68580" indent="0" defTabSz="1144588">
              <a:buNone/>
              <a:tabLst>
                <a:tab pos="4213225" algn="l"/>
              </a:tabLst>
            </a:pPr>
            <a:r>
              <a:rPr lang="da-DK" sz="2400" dirty="0" smtClean="0">
                <a:latin typeface="Calibri" panose="020F0502020204030204" pitchFamily="34" charset="0"/>
              </a:rPr>
              <a:t>Jens </a:t>
            </a:r>
            <a:r>
              <a:rPr lang="da-DK" sz="2400" dirty="0" smtClean="0">
                <a:latin typeface="Calibri" panose="020F0502020204030204" pitchFamily="34" charset="0"/>
              </a:rPr>
              <a:t>Nielsen (sidste tur)</a:t>
            </a:r>
            <a:r>
              <a:rPr lang="da-DK" sz="2400" dirty="0" smtClean="0">
                <a:latin typeface="Calibri" panose="020F0502020204030204" pitchFamily="34" charset="0"/>
              </a:rPr>
              <a:t>	Ernst Jessen</a:t>
            </a:r>
            <a:endParaRPr lang="da-DK" sz="2400" dirty="0">
              <a:latin typeface="Calibri" panose="020F0502020204030204" pitchFamily="34" charset="0"/>
            </a:endParaRPr>
          </a:p>
          <a:p>
            <a:pPr marL="68580" indent="0" defTabSz="1144588">
              <a:buNone/>
              <a:tabLst>
                <a:tab pos="4213225" algn="l"/>
              </a:tabLst>
            </a:pPr>
            <a:r>
              <a:rPr lang="da-DK" sz="2400" dirty="0" smtClean="0">
                <a:latin typeface="Calibri" panose="020F0502020204030204" pitchFamily="34" charset="0"/>
              </a:rPr>
              <a:t>Inge Jakobsen 	Flemming Bynge </a:t>
            </a:r>
          </a:p>
          <a:p>
            <a:pPr marL="68580" indent="0" defTabSz="1144588">
              <a:buNone/>
              <a:tabLst>
                <a:tab pos="4213225" algn="l"/>
              </a:tabLst>
            </a:pPr>
            <a:r>
              <a:rPr lang="da-DK" sz="2400" dirty="0" smtClean="0">
                <a:latin typeface="Calibri" panose="020F0502020204030204" pitchFamily="34" charset="0"/>
              </a:rPr>
              <a:t>Carsten Pedersen	</a:t>
            </a:r>
            <a:r>
              <a:rPr lang="da-DK" sz="2400" dirty="0">
                <a:latin typeface="Calibri" panose="020F0502020204030204" pitchFamily="34" charset="0"/>
              </a:rPr>
              <a:t>Michael Nygaard</a:t>
            </a:r>
          </a:p>
          <a:p>
            <a:pPr marL="68580" indent="0" defTabSz="1144588">
              <a:buNone/>
              <a:tabLst>
                <a:tab pos="4213225" algn="l"/>
              </a:tabLst>
            </a:pPr>
            <a:r>
              <a:rPr lang="da-DK" sz="2400" dirty="0" smtClean="0">
                <a:latin typeface="Calibri" panose="020F0502020204030204" pitchFamily="34" charset="0"/>
              </a:rPr>
              <a:t>Jack </a:t>
            </a:r>
            <a:r>
              <a:rPr lang="da-DK" sz="2400" dirty="0" err="1">
                <a:latin typeface="Calibri" panose="020F0502020204030204" pitchFamily="34" charset="0"/>
              </a:rPr>
              <a:t>Eben</a:t>
            </a:r>
            <a:r>
              <a:rPr lang="da-DK" sz="2400" dirty="0">
                <a:latin typeface="Calibri" panose="020F0502020204030204" pitchFamily="34" charset="0"/>
              </a:rPr>
              <a:t> Steffensen </a:t>
            </a:r>
            <a:r>
              <a:rPr lang="da-DK" sz="2400" dirty="0" smtClean="0">
                <a:latin typeface="Calibri" panose="020F0502020204030204" pitchFamily="34" charset="0"/>
              </a:rPr>
              <a:t>	Carsten Sundbæk</a:t>
            </a:r>
          </a:p>
          <a:p>
            <a:pPr marL="68580" indent="0" defTabSz="1144588">
              <a:buNone/>
              <a:tabLst>
                <a:tab pos="4213225" algn="l"/>
              </a:tabLst>
            </a:pPr>
            <a:r>
              <a:rPr lang="da-DK" sz="2400" dirty="0" smtClean="0">
                <a:latin typeface="Calibri" panose="020F0502020204030204" pitchFamily="34" charset="0"/>
              </a:rPr>
              <a:t>Henrik Sønderby Nielsen	</a:t>
            </a:r>
            <a:r>
              <a:rPr lang="da-DK" sz="2400" dirty="0">
                <a:latin typeface="Calibri" panose="020F0502020204030204" pitchFamily="34" charset="0"/>
              </a:rPr>
              <a:t>Preben Tirstrup</a:t>
            </a:r>
          </a:p>
          <a:p>
            <a:pPr marL="68580" indent="0" defTabSz="1144588">
              <a:buNone/>
              <a:tabLst>
                <a:tab pos="4213225" algn="l"/>
              </a:tabLst>
            </a:pPr>
            <a:r>
              <a:rPr lang="da-DK" sz="2400" dirty="0" smtClean="0">
                <a:latin typeface="Calibri" panose="020F0502020204030204" pitchFamily="34" charset="0"/>
              </a:rPr>
              <a:t>Kaare Jensen	</a:t>
            </a:r>
            <a:r>
              <a:rPr lang="da-DK" sz="2400" dirty="0" smtClean="0">
                <a:latin typeface="Calibri" panose="020F0502020204030204" pitchFamily="34" charset="0"/>
              </a:rPr>
              <a:t>Poul Henning Lykke Mortensen</a:t>
            </a:r>
            <a:r>
              <a:rPr lang="da-DK" sz="2800" dirty="0" smtClean="0">
                <a:latin typeface="Calibri" panose="020F0502020204030204" pitchFamily="34" charset="0"/>
              </a:rPr>
              <a:t>	</a:t>
            </a:r>
            <a:endParaRPr lang="da-DK" sz="2800" dirty="0">
              <a:latin typeface="Calibri" panose="020F0502020204030204" pitchFamily="34" charset="0"/>
            </a:endParaRPr>
          </a:p>
          <a:p>
            <a:pPr marL="68580" indent="0" defTabSz="1144588">
              <a:buNone/>
            </a:pPr>
            <a:endParaRPr lang="da-DK" sz="2800" dirty="0">
              <a:latin typeface="Calibri" panose="020F0502020204030204" pitchFamily="34" charset="0"/>
            </a:endParaRPr>
          </a:p>
          <a:p>
            <a:pPr marL="68580" indent="0" defTabSz="1144588">
              <a:buFont typeface="Wingdings"/>
              <a:buNone/>
            </a:pPr>
            <a:r>
              <a:rPr lang="da-DK" sz="2800" dirty="0" smtClean="0">
                <a:latin typeface="Calibri" panose="020F0502020204030204" pitchFamily="34" charset="0"/>
              </a:rPr>
              <a:t>Nye kandidater:  ??</a:t>
            </a: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2864296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 årsmøde</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revideret regnskab</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budget for </a:t>
            </a:r>
            <a:r>
              <a:rPr lang="da-DK" sz="2800" dirty="0" smtClean="0">
                <a:solidFill>
                  <a:schemeClr val="bg1">
                    <a:lumMod val="75000"/>
                    <a:lumOff val="25000"/>
                  </a:schemeClr>
                </a:solidFill>
                <a:latin typeface="Calibri" panose="020F0502020204030204" pitchFamily="34" charset="0"/>
              </a:rPr>
              <a:t>2022</a:t>
            </a:r>
            <a:endParaRPr lang="da-DK" sz="2800" dirty="0" smtClean="0">
              <a:solidFill>
                <a:schemeClr val="bg1">
                  <a:lumMod val="75000"/>
                  <a:lumOff val="25000"/>
                </a:schemeClr>
              </a:solidFill>
              <a:latin typeface="Calibri" panose="020F0502020204030204" pitchFamily="34" charset="0"/>
            </a:endParaRP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til bestyrelsen</a:t>
            </a:r>
          </a:p>
          <a:p>
            <a:pPr marL="68580" indent="0" defTabSz="1144588">
              <a:buFont typeface="Wingdings"/>
              <a:buNone/>
            </a:pPr>
            <a:r>
              <a:rPr lang="da-DK" sz="2800" dirty="0" smtClean="0">
                <a:latin typeface="Calibri" panose="020F0502020204030204" pitchFamily="34" charset="0"/>
              </a:rPr>
              <a:t>Valg af revisor</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498743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 årsmøde</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revideret regnskab</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budget for </a:t>
            </a:r>
            <a:r>
              <a:rPr lang="da-DK" sz="2800" dirty="0" smtClean="0">
                <a:solidFill>
                  <a:schemeClr val="bg1">
                    <a:lumMod val="75000"/>
                    <a:lumOff val="25000"/>
                  </a:schemeClr>
                </a:solidFill>
                <a:latin typeface="Calibri" panose="020F0502020204030204" pitchFamily="34" charset="0"/>
              </a:rPr>
              <a:t>2022</a:t>
            </a:r>
            <a:endParaRPr lang="da-DK" sz="2800" dirty="0" smtClean="0">
              <a:solidFill>
                <a:schemeClr val="bg1">
                  <a:lumMod val="75000"/>
                  <a:lumOff val="25000"/>
                </a:schemeClr>
              </a:solidFill>
              <a:latin typeface="Calibri" panose="020F0502020204030204" pitchFamily="34" charset="0"/>
            </a:endParaRP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til bestyrelsen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revisor</a:t>
            </a:r>
          </a:p>
          <a:p>
            <a:pPr marL="68580" indent="0" defTabSz="1144588">
              <a:buFont typeface="Wingdings"/>
              <a:buNone/>
            </a:pPr>
            <a:r>
              <a:rPr lang="da-DK" sz="2800" dirty="0" smtClean="0">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498743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Beretning</a:t>
            </a:r>
          </a:p>
        </p:txBody>
      </p:sp>
      <p:sp>
        <p:nvSpPr>
          <p:cNvPr id="3" name="Pladsholder til indhold 2"/>
          <p:cNvSpPr txBox="1">
            <a:spLocks/>
          </p:cNvSpPr>
          <p:nvPr/>
        </p:nvSpPr>
        <p:spPr>
          <a:xfrm>
            <a:off x="914400" y="1628800"/>
            <a:ext cx="7258000" cy="504056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6600" dirty="0" smtClean="0">
                <a:latin typeface="Calibri" panose="020F0502020204030204" pitchFamily="34" charset="0"/>
              </a:rPr>
              <a:t>Varde by </a:t>
            </a:r>
            <a:r>
              <a:rPr lang="da-DK" sz="4400" dirty="0" smtClean="0">
                <a:latin typeface="Calibri" panose="020F0502020204030204" pitchFamily="34" charset="0"/>
              </a:rPr>
              <a:t>- med fokus på</a:t>
            </a:r>
          </a:p>
          <a:p>
            <a:pPr defTabSz="1144588"/>
            <a:r>
              <a:rPr lang="da-DK" sz="5400" dirty="0" smtClean="0">
                <a:latin typeface="Calibri" panose="020F0502020204030204" pitchFamily="34" charset="0"/>
              </a:rPr>
              <a:t> Handel</a:t>
            </a:r>
          </a:p>
          <a:p>
            <a:pPr defTabSz="1144588"/>
            <a:r>
              <a:rPr lang="da-DK" sz="5400" dirty="0" smtClean="0">
                <a:latin typeface="Calibri" panose="020F0502020204030204" pitchFamily="34" charset="0"/>
              </a:rPr>
              <a:t> Liv </a:t>
            </a:r>
          </a:p>
          <a:p>
            <a:pPr defTabSz="1144588"/>
            <a:r>
              <a:rPr lang="da-DK" sz="5400" dirty="0" smtClean="0">
                <a:latin typeface="Calibri" panose="020F0502020204030204" pitchFamily="34" charset="0"/>
              </a:rPr>
              <a:t> Turisme</a:t>
            </a:r>
          </a:p>
          <a:p>
            <a:pPr defTabSz="1144588"/>
            <a:r>
              <a:rPr lang="da-DK" sz="5400" dirty="0">
                <a:latin typeface="Calibri" panose="020F0502020204030204" pitchFamily="34" charset="0"/>
              </a:rPr>
              <a:t> </a:t>
            </a:r>
            <a:r>
              <a:rPr lang="da-DK" sz="5400" dirty="0" smtClean="0">
                <a:latin typeface="Calibri" panose="020F0502020204030204" pitchFamily="34" charset="0"/>
              </a:rPr>
              <a:t>Bosætning</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4285880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20688"/>
            <a:ext cx="3367657" cy="4765187"/>
          </a:xfrm>
          <a:prstGeom prst="rect">
            <a:avLst/>
          </a:prstGeom>
          <a:noFill/>
          <a:ln>
            <a:noFill/>
          </a:ln>
          <a:effectLst>
            <a:outerShdw dist="35921" dir="2700000" algn="ctr" rotWithShape="0">
              <a:schemeClr val="bg2"/>
            </a:outerShdw>
          </a:effectLst>
          <a:scene3d>
            <a:camera prst="perspectiveHeroicExtreme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1"/>
          <p:cNvSpPr txBox="1">
            <a:spLocks/>
          </p:cNvSpPr>
          <p:nvPr/>
        </p:nvSpPr>
        <p:spPr>
          <a:xfrm>
            <a:off x="239631" y="256762"/>
            <a:ext cx="8688076" cy="660123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4400" spc="0" dirty="0" smtClean="0">
                <a:latin typeface="Calibri" panose="020F0502020204030204" pitchFamily="34" charset="0"/>
              </a:rPr>
              <a:t>Udviklingsplan</a:t>
            </a:r>
            <a:endParaRPr lang="da-DK" sz="4400" spc="0" dirty="0" smtClean="0">
              <a:latin typeface="Calibri" panose="020F0502020204030204" pitchFamily="34" charset="0"/>
            </a:endParaRPr>
          </a:p>
          <a:p>
            <a:endParaRPr lang="da-DK" sz="3600" spc="0" dirty="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Endelig blev det vores tur!</a:t>
            </a:r>
            <a:endParaRPr lang="da-DK" sz="3200" spc="0" dirty="0" smtClean="0">
              <a:solidFill>
                <a:schemeClr val="tx1"/>
              </a:solidFill>
              <a:latin typeface="Calibri" panose="020F0502020204030204" pitchFamily="34" charset="0"/>
            </a:endParaRPr>
          </a:p>
          <a:p>
            <a:endParaRPr lang="da-DK" sz="3200" spc="0" dirty="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1. Workshop afholdt </a:t>
            </a:r>
          </a:p>
          <a:p>
            <a:r>
              <a:rPr lang="da-DK" sz="3200" spc="0" dirty="0" smtClean="0">
                <a:solidFill>
                  <a:schemeClr val="tx1"/>
                </a:solidFill>
                <a:latin typeface="Calibri" panose="020F0502020204030204" pitchFamily="34" charset="0"/>
              </a:rPr>
              <a:t>15. marts 2022</a:t>
            </a:r>
            <a:endParaRPr lang="da-DK" sz="3200" spc="0" dirty="0" smtClean="0">
              <a:solidFill>
                <a:schemeClr val="tx1"/>
              </a:solidFill>
              <a:latin typeface="Calibri" panose="020F0502020204030204" pitchFamily="34" charset="0"/>
            </a:endParaRPr>
          </a:p>
          <a:p>
            <a:endParaRPr lang="da-DK" sz="3200" spc="0" dirty="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2. Workshop </a:t>
            </a:r>
          </a:p>
          <a:p>
            <a:r>
              <a:rPr lang="da-DK" sz="3200" spc="0" dirty="0" smtClean="0">
                <a:solidFill>
                  <a:schemeClr val="tx1"/>
                </a:solidFill>
                <a:latin typeface="Calibri" panose="020F0502020204030204" pitchFamily="34" charset="0"/>
              </a:rPr>
              <a:t>afholdes den 20. april 2022</a:t>
            </a:r>
            <a:endParaRPr lang="da-DK" sz="3200" spc="0" dirty="0" smtClean="0">
              <a:solidFill>
                <a:schemeClr val="tx1"/>
              </a:solidFill>
              <a:latin typeface="Calibri" panose="020F0502020204030204" pitchFamily="34" charset="0"/>
            </a:endParaRPr>
          </a:p>
          <a:p>
            <a:endParaRPr lang="da-DK" sz="3200" spc="0" dirty="0" smtClean="0">
              <a:solidFill>
                <a:schemeClr val="tx1"/>
              </a:solidFill>
              <a:latin typeface="Calibri" panose="020F0502020204030204" pitchFamily="34" charset="0"/>
            </a:endParaRPr>
          </a:p>
          <a:p>
            <a:pPr>
              <a:lnSpc>
                <a:spcPct val="150000"/>
              </a:lnSpc>
            </a:pPr>
            <a:r>
              <a:rPr lang="da-DK" sz="3200" spc="0" dirty="0" smtClean="0">
                <a:solidFill>
                  <a:schemeClr val="tx1"/>
                </a:solidFill>
                <a:latin typeface="Calibri" panose="020F0502020204030204" pitchFamily="34" charset="0"/>
              </a:rPr>
              <a:t>Lancering i starten af juni</a:t>
            </a:r>
            <a:endParaRPr lang="da-DK" sz="3200" spc="0" dirty="0" smtClean="0">
              <a:solidFill>
                <a:schemeClr val="tx1"/>
              </a:solidFill>
              <a:latin typeface="Calibri" panose="020F0502020204030204" pitchFamily="34" charset="0"/>
            </a:endParaRPr>
          </a:p>
          <a:p>
            <a:endParaRPr lang="da-DK" sz="1600" dirty="0">
              <a:latin typeface="Calibri" panose="020F0502020204030204" pitchFamily="34" charset="0"/>
            </a:endParaRPr>
          </a:p>
        </p:txBody>
      </p:sp>
    </p:spTree>
    <p:extLst>
      <p:ext uri="{BB962C8B-B14F-4D97-AF65-F5344CB8AC3E}">
        <p14:creationId xmlns:p14="http://schemas.microsoft.com/office/powerpoint/2010/main" val="2771075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898" y="1412776"/>
            <a:ext cx="3652429" cy="1974286"/>
          </a:xfrm>
          <a:prstGeom prst="rect">
            <a:avLst/>
          </a:prstGeom>
        </p:spPr>
      </p:pic>
      <p:pic>
        <p:nvPicPr>
          <p:cNvPr id="1030" name="Picture 6" descr="May be an image of outdoo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243"/>
          <a:stretch/>
        </p:blipFill>
        <p:spPr bwMode="auto">
          <a:xfrm>
            <a:off x="10548664" y="2636912"/>
            <a:ext cx="2088449" cy="4050746"/>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23" name="Titel 1"/>
          <p:cNvSpPr txBox="1">
            <a:spLocks/>
          </p:cNvSpPr>
          <p:nvPr/>
        </p:nvSpPr>
        <p:spPr>
          <a:xfrm>
            <a:off x="3491880" y="188639"/>
            <a:ext cx="4392488" cy="1440161"/>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nSpc>
                <a:spcPct val="150000"/>
              </a:lnSpc>
            </a:pPr>
            <a:r>
              <a:rPr lang="da-DK" sz="1800" i="1" spc="0" dirty="0" smtClean="0">
                <a:solidFill>
                  <a:srgbClr val="92D050"/>
                </a:solidFill>
                <a:latin typeface="Calibri" panose="020F0502020204030204" pitchFamily="34" charset="0"/>
              </a:rPr>
              <a:t>Vi har en flot by at vise frem.</a:t>
            </a:r>
          </a:p>
          <a:p>
            <a:pPr>
              <a:lnSpc>
                <a:spcPct val="150000"/>
              </a:lnSpc>
            </a:pPr>
            <a:r>
              <a:rPr lang="da-DK" sz="1800" i="1" spc="0" dirty="0" smtClean="0">
                <a:solidFill>
                  <a:srgbClr val="92D050"/>
                </a:solidFill>
                <a:latin typeface="Calibri" panose="020F0502020204030204" pitchFamily="34" charset="0"/>
              </a:rPr>
              <a:t>Hvor kan turisterne finde information?</a:t>
            </a:r>
          </a:p>
          <a:p>
            <a:pPr>
              <a:lnSpc>
                <a:spcPct val="150000"/>
              </a:lnSpc>
            </a:pPr>
            <a:r>
              <a:rPr lang="da-DK" sz="1800" i="1" spc="0" dirty="0" smtClean="0">
                <a:solidFill>
                  <a:srgbClr val="92D050"/>
                </a:solidFill>
                <a:latin typeface="Calibri" panose="020F0502020204030204" pitchFamily="34" charset="0"/>
              </a:rPr>
              <a:t>Hvem fortæller dem om Varde by?</a:t>
            </a:r>
            <a:endParaRPr lang="da-DK" sz="1800" i="1" spc="0" dirty="0" smtClean="0">
              <a:solidFill>
                <a:srgbClr val="92D050"/>
              </a:solidFill>
              <a:latin typeface="Calibri" panose="020F0502020204030204" pitchFamily="34" charset="0"/>
            </a:endParaRPr>
          </a:p>
        </p:txBody>
      </p:sp>
      <p:pic>
        <p:nvPicPr>
          <p:cNvPr id="1032" name="Picture 8" descr="May be an image of body of water, nature, twilight and tree"/>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30758" y="4725144"/>
            <a:ext cx="2682156" cy="2011617"/>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239631" y="256762"/>
            <a:ext cx="8688076" cy="660123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4400" spc="0" dirty="0" smtClean="0">
                <a:latin typeface="Calibri" panose="020F0502020204030204" pitchFamily="34" charset="0"/>
              </a:rPr>
              <a:t>Turisme</a:t>
            </a:r>
          </a:p>
          <a:p>
            <a:pPr>
              <a:lnSpc>
                <a:spcPct val="150000"/>
              </a:lnSpc>
            </a:pPr>
            <a:endParaRPr lang="da-DK" sz="3600" spc="0" dirty="0" smtClean="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Turistkontor og -information</a:t>
            </a:r>
            <a:endParaRPr lang="da-DK" sz="3200" spc="0" dirty="0" smtClean="0">
              <a:solidFill>
                <a:schemeClr val="tx1"/>
              </a:solidFill>
              <a:latin typeface="Calibri" panose="020F0502020204030204" pitchFamily="34" charset="0"/>
            </a:endParaRPr>
          </a:p>
          <a:p>
            <a:endParaRPr lang="da-DK" sz="3200" spc="0" dirty="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Kommunens virtuelle workshop </a:t>
            </a:r>
            <a:endParaRPr lang="da-DK" sz="3200" spc="0" dirty="0" smtClean="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om turisme den 7. april</a:t>
            </a:r>
          </a:p>
          <a:p>
            <a:endParaRPr lang="da-DK" sz="3200" spc="0" dirty="0">
              <a:solidFill>
                <a:schemeClr val="tx1"/>
              </a:solidFill>
              <a:latin typeface="Calibri" panose="020F0502020204030204" pitchFamily="34" charset="0"/>
            </a:endParaRPr>
          </a:p>
          <a:p>
            <a:r>
              <a:rPr lang="da-DK" sz="3200" spc="0" dirty="0" smtClean="0">
                <a:solidFill>
                  <a:schemeClr val="tx1"/>
                </a:solidFill>
                <a:latin typeface="Calibri" panose="020F0502020204030204" pitchFamily="34" charset="0"/>
              </a:rPr>
              <a:t>Vi vil gerne have dialog om indlandsturisme</a:t>
            </a:r>
          </a:p>
          <a:p>
            <a:endParaRPr lang="da-DK" sz="3200" spc="0" dirty="0" smtClean="0">
              <a:solidFill>
                <a:schemeClr val="tx1"/>
              </a:solidFill>
              <a:latin typeface="Calibri" panose="020F0502020204030204" pitchFamily="34" charset="0"/>
            </a:endParaRPr>
          </a:p>
          <a:p>
            <a:pPr>
              <a:lnSpc>
                <a:spcPct val="150000"/>
              </a:lnSpc>
            </a:pPr>
            <a:r>
              <a:rPr lang="da-DK" sz="3200" spc="0" dirty="0" smtClean="0">
                <a:solidFill>
                  <a:schemeClr val="tx1"/>
                </a:solidFill>
                <a:latin typeface="Calibri" panose="020F0502020204030204" pitchFamily="34" charset="0"/>
              </a:rPr>
              <a:t>Varde by er et besøg værd</a:t>
            </a:r>
          </a:p>
          <a:p>
            <a:endParaRPr lang="da-DK" sz="1600" dirty="0">
              <a:latin typeface="Calibri" panose="020F0502020204030204" pitchFamily="34" charset="0"/>
            </a:endParaRPr>
          </a:p>
        </p:txBody>
      </p:sp>
    </p:spTree>
    <p:extLst>
      <p:ext uri="{BB962C8B-B14F-4D97-AF65-F5344CB8AC3E}">
        <p14:creationId xmlns:p14="http://schemas.microsoft.com/office/powerpoint/2010/main" val="360401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276412" y="256763"/>
            <a:ext cx="7772400" cy="155480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latin typeface="Calibri" panose="020F0502020204030204" pitchFamily="34" charset="0"/>
              </a:rPr>
              <a:t>Turisme projekt</a:t>
            </a:r>
          </a:p>
          <a:p>
            <a:r>
              <a:rPr lang="da-DK" sz="3600" spc="0" dirty="0" smtClean="0">
                <a:solidFill>
                  <a:srgbClr val="92D050"/>
                </a:solidFill>
                <a:latin typeface="Calibri" panose="020F0502020204030204" pitchFamily="34" charset="0"/>
              </a:rPr>
              <a:t>AUTOCAMPER PLADS</a:t>
            </a:r>
          </a:p>
          <a:p>
            <a:endParaRPr lang="da-DK" sz="1600" dirty="0">
              <a:latin typeface="Calibri" panose="020F0502020204030204" pitchFamily="34" charset="0"/>
            </a:endParaRPr>
          </a:p>
        </p:txBody>
      </p:sp>
      <p:pic>
        <p:nvPicPr>
          <p:cNvPr id="28" name="Billede 27"/>
          <p:cNvPicPr/>
          <p:nvPr/>
        </p:nvPicPr>
        <p:blipFill>
          <a:blip r:embed="rId3" cstate="print">
            <a:extLst>
              <a:ext uri="{28A0092B-C50C-407E-A947-70E740481C1C}">
                <a14:useLocalDpi xmlns:a14="http://schemas.microsoft.com/office/drawing/2010/main" val="0"/>
              </a:ext>
            </a:extLst>
          </a:blip>
          <a:stretch>
            <a:fillRect/>
          </a:stretch>
        </p:blipFill>
        <p:spPr>
          <a:xfrm>
            <a:off x="179512" y="5229200"/>
            <a:ext cx="6426835" cy="1460500"/>
          </a:xfrm>
          <a:prstGeom prst="rect">
            <a:avLst/>
          </a:prstGeom>
          <a:ln>
            <a:solidFill>
              <a:schemeClr val="tx1"/>
            </a:solidFill>
          </a:ln>
        </p:spPr>
      </p:pic>
      <p:pic>
        <p:nvPicPr>
          <p:cNvPr id="30" name="Billede 29"/>
          <p:cNvPicPr/>
          <p:nvPr/>
        </p:nvPicPr>
        <p:blipFill rotWithShape="1">
          <a:blip r:embed="rId4" cstate="print">
            <a:extLst>
              <a:ext uri="{28A0092B-C50C-407E-A947-70E740481C1C}">
                <a14:useLocalDpi xmlns:a14="http://schemas.microsoft.com/office/drawing/2010/main" val="0"/>
              </a:ext>
            </a:extLst>
          </a:blip>
          <a:srcRect r="8219"/>
          <a:stretch/>
        </p:blipFill>
        <p:spPr bwMode="auto">
          <a:xfrm>
            <a:off x="5798891" y="3866111"/>
            <a:ext cx="2807970" cy="2345055"/>
          </a:xfrm>
          <a:prstGeom prst="rect">
            <a:avLst/>
          </a:prstGeom>
          <a:ln w="38100" cap="flat" cmpd="sng" algn="ctr">
            <a:solidFill>
              <a:srgbClr val="FF0000"/>
            </a:solidFill>
            <a:prstDash val="solid"/>
            <a:round/>
            <a:headEnd type="none" w="med" len="med"/>
            <a:tailEnd type="none" w="med" len="med"/>
          </a:ln>
          <a:extLst>
            <a:ext uri="{53640926-AAD7-44D8-BBD7-CCE9431645EC}">
              <a14:shadowObscured xmlns:a14="http://schemas.microsoft.com/office/drawing/2010/main"/>
            </a:ext>
          </a:extLst>
        </p:spPr>
      </p:pic>
      <p:sp>
        <p:nvSpPr>
          <p:cNvPr id="31" name="Tekstfelt 2"/>
          <p:cNvSpPr txBox="1">
            <a:spLocks noChangeArrowheads="1"/>
          </p:cNvSpPr>
          <p:nvPr/>
        </p:nvSpPr>
        <p:spPr bwMode="auto">
          <a:xfrm>
            <a:off x="6266251" y="4085186"/>
            <a:ext cx="908050" cy="421005"/>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0"/>
              </a:spcAft>
            </a:pPr>
            <a:r>
              <a:rPr lang="da-DK" sz="1000" b="1">
                <a:solidFill>
                  <a:srgbClr val="000000"/>
                </a:solidFill>
                <a:effectLst/>
                <a:latin typeface="Calibri"/>
                <a:ea typeface="Calibri"/>
                <a:cs typeface="Times New Roman"/>
              </a:rPr>
              <a:t>Ophalerplads for både</a:t>
            </a:r>
            <a:endParaRPr lang="da-DK" sz="1100">
              <a:effectLst/>
              <a:latin typeface="Calibri"/>
              <a:ea typeface="Calibri"/>
              <a:cs typeface="Times New Roman"/>
            </a:endParaRPr>
          </a:p>
        </p:txBody>
      </p:sp>
      <p:grpSp>
        <p:nvGrpSpPr>
          <p:cNvPr id="32" name="Gruppe 31"/>
          <p:cNvGrpSpPr/>
          <p:nvPr/>
        </p:nvGrpSpPr>
        <p:grpSpPr>
          <a:xfrm>
            <a:off x="5241996" y="1537822"/>
            <a:ext cx="3364865" cy="2178685"/>
            <a:chOff x="5347579" y="2670810"/>
            <a:chExt cx="3364865" cy="2178685"/>
          </a:xfrm>
        </p:grpSpPr>
        <p:pic>
          <p:nvPicPr>
            <p:cNvPr id="33" name="Billede 32"/>
            <p:cNvPicPr/>
            <p:nvPr/>
          </p:nvPicPr>
          <p:blipFill>
            <a:blip r:embed="rId5" cstate="print">
              <a:extLst>
                <a:ext uri="{28A0092B-C50C-407E-A947-70E740481C1C}">
                  <a14:useLocalDpi xmlns:a14="http://schemas.microsoft.com/office/drawing/2010/main" val="0"/>
                </a:ext>
              </a:extLst>
            </a:blip>
            <a:stretch>
              <a:fillRect/>
            </a:stretch>
          </p:blipFill>
          <p:spPr>
            <a:xfrm>
              <a:off x="5347579" y="2670810"/>
              <a:ext cx="3364865" cy="2178685"/>
            </a:xfrm>
            <a:prstGeom prst="rect">
              <a:avLst/>
            </a:prstGeom>
            <a:ln>
              <a:solidFill>
                <a:schemeClr val="tx1"/>
              </a:solidFill>
            </a:ln>
          </p:spPr>
        </p:pic>
        <p:sp>
          <p:nvSpPr>
            <p:cNvPr id="34" name="Tekstfelt 2"/>
            <p:cNvSpPr txBox="1">
              <a:spLocks noChangeArrowheads="1"/>
            </p:cNvSpPr>
            <p:nvPr/>
          </p:nvSpPr>
          <p:spPr bwMode="auto">
            <a:xfrm>
              <a:off x="7803759" y="3626485"/>
              <a:ext cx="842645"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a:solidFill>
                    <a:srgbClr val="000000"/>
                  </a:solidFill>
                  <a:effectLst/>
                  <a:latin typeface="Calibri"/>
                  <a:ea typeface="Calibri"/>
                  <a:cs typeface="Times New Roman"/>
                </a:rPr>
                <a:t>Slotsbanken</a:t>
              </a:r>
              <a:endParaRPr lang="da-DK" sz="1100">
                <a:effectLst/>
                <a:latin typeface="Calibri"/>
                <a:ea typeface="Calibri"/>
                <a:cs typeface="Times New Roman"/>
              </a:endParaRPr>
            </a:p>
          </p:txBody>
        </p:sp>
        <p:sp>
          <p:nvSpPr>
            <p:cNvPr id="35" name="Tekstfelt 2"/>
            <p:cNvSpPr txBox="1">
              <a:spLocks noChangeArrowheads="1"/>
            </p:cNvSpPr>
            <p:nvPr/>
          </p:nvSpPr>
          <p:spPr bwMode="auto">
            <a:xfrm rot="20005003">
              <a:off x="6432794" y="4261485"/>
              <a:ext cx="1543685"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a:solidFill>
                    <a:srgbClr val="000000"/>
                  </a:solidFill>
                  <a:effectLst/>
                  <a:latin typeface="Calibri"/>
                  <a:ea typeface="Calibri"/>
                  <a:cs typeface="Times New Roman"/>
                </a:rPr>
                <a:t>Nationalpark Vadehavet</a:t>
              </a:r>
              <a:endParaRPr lang="da-DK" sz="1100">
                <a:effectLst/>
                <a:latin typeface="Calibri"/>
                <a:ea typeface="Calibri"/>
                <a:cs typeface="Times New Roman"/>
              </a:endParaRPr>
            </a:p>
          </p:txBody>
        </p:sp>
        <p:cxnSp>
          <p:nvCxnSpPr>
            <p:cNvPr id="36" name="Lige pilforbindelse 35"/>
            <p:cNvCxnSpPr/>
            <p:nvPr/>
          </p:nvCxnSpPr>
          <p:spPr>
            <a:xfrm flipH="1">
              <a:off x="7763119" y="3662680"/>
              <a:ext cx="243205" cy="647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ktangel 36"/>
            <p:cNvSpPr/>
            <p:nvPr/>
          </p:nvSpPr>
          <p:spPr>
            <a:xfrm>
              <a:off x="6629009" y="3835400"/>
              <a:ext cx="453390" cy="3975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38" name="Tekstfelt 2"/>
            <p:cNvSpPr txBox="1">
              <a:spLocks noChangeArrowheads="1"/>
            </p:cNvSpPr>
            <p:nvPr/>
          </p:nvSpPr>
          <p:spPr bwMode="auto">
            <a:xfrm>
              <a:off x="7082399" y="2771775"/>
              <a:ext cx="537210"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a:solidFill>
                    <a:srgbClr val="000000"/>
                  </a:solidFill>
                  <a:effectLst/>
                  <a:latin typeface="Calibri"/>
                  <a:ea typeface="Calibri"/>
                  <a:cs typeface="Times New Roman"/>
                </a:rPr>
                <a:t>Torvet</a:t>
              </a:r>
              <a:endParaRPr lang="da-DK" sz="1100">
                <a:effectLst/>
                <a:latin typeface="Calibri"/>
                <a:ea typeface="Calibri"/>
                <a:cs typeface="Times New Roman"/>
              </a:endParaRPr>
            </a:p>
          </p:txBody>
        </p:sp>
        <p:cxnSp>
          <p:nvCxnSpPr>
            <p:cNvPr id="39" name="Lige pilforbindelse 38"/>
            <p:cNvCxnSpPr/>
            <p:nvPr/>
          </p:nvCxnSpPr>
          <p:spPr>
            <a:xfrm>
              <a:off x="7489434" y="2842895"/>
              <a:ext cx="314325" cy="647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40" name="Lige forbindelse 39"/>
          <p:cNvCxnSpPr>
            <a:endCxn id="31" idx="0"/>
          </p:cNvCxnSpPr>
          <p:nvPr/>
        </p:nvCxnSpPr>
        <p:spPr>
          <a:xfrm flipH="1">
            <a:off x="6720276" y="3099922"/>
            <a:ext cx="29846" cy="9852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kstfelt 2"/>
          <p:cNvSpPr txBox="1">
            <a:spLocks noChangeArrowheads="1"/>
          </p:cNvSpPr>
          <p:nvPr/>
        </p:nvSpPr>
        <p:spPr bwMode="auto">
          <a:xfrm>
            <a:off x="251520" y="6325701"/>
            <a:ext cx="4773295"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dirty="0">
                <a:solidFill>
                  <a:srgbClr val="000000"/>
                </a:solidFill>
                <a:effectLst/>
                <a:latin typeface="Calibri"/>
                <a:ea typeface="Calibri"/>
                <a:cs typeface="Times New Roman"/>
              </a:rPr>
              <a:t>Udsigt fra </a:t>
            </a:r>
            <a:r>
              <a:rPr lang="da-DK" sz="1000" b="1" dirty="0" err="1">
                <a:solidFill>
                  <a:srgbClr val="000000"/>
                </a:solidFill>
                <a:effectLst/>
                <a:latin typeface="Calibri"/>
                <a:ea typeface="Calibri"/>
                <a:cs typeface="Times New Roman"/>
              </a:rPr>
              <a:t>ophalingspladsen</a:t>
            </a:r>
            <a:r>
              <a:rPr lang="da-DK" sz="1000" b="1" dirty="0">
                <a:solidFill>
                  <a:srgbClr val="000000"/>
                </a:solidFill>
                <a:effectLst/>
                <a:latin typeface="Calibri"/>
                <a:ea typeface="Calibri"/>
                <a:cs typeface="Times New Roman"/>
              </a:rPr>
              <a:t> over mod Nationalparken og Slotsbanken helt til venstre</a:t>
            </a:r>
            <a:endParaRPr lang="da-DK" sz="1100" dirty="0">
              <a:effectLst/>
              <a:latin typeface="Calibri"/>
              <a:ea typeface="Calibri"/>
              <a:cs typeface="Times New Roman"/>
            </a:endParaRPr>
          </a:p>
        </p:txBody>
      </p:sp>
      <p:sp>
        <p:nvSpPr>
          <p:cNvPr id="29" name="Titel 1"/>
          <p:cNvSpPr txBox="1">
            <a:spLocks/>
          </p:cNvSpPr>
          <p:nvPr/>
        </p:nvSpPr>
        <p:spPr>
          <a:xfrm>
            <a:off x="323529" y="1638786"/>
            <a:ext cx="5040560" cy="4814549"/>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173038" indent="-173038">
              <a:buFont typeface="Arial" panose="020B0604020202020204" pitchFamily="34" charset="0"/>
              <a:buChar char="•"/>
            </a:pP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Sparring med </a:t>
            </a: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inviterede </a:t>
            </a: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autocampere</a:t>
            </a:r>
          </a:p>
          <a:p>
            <a:pPr marL="173038" indent="-173038">
              <a:buFont typeface="Arial" panose="020B0604020202020204" pitchFamily="34" charset="0"/>
              <a:buChar char="•"/>
            </a:pPr>
            <a:endParaRPr lang="da-DK" sz="2400" dirty="0" smtClean="0">
              <a:solidFill>
                <a:schemeClr val="accent4">
                  <a:lumMod val="20000"/>
                  <a:lumOff val="80000"/>
                </a:schemeClr>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Weekendbesøg</a:t>
            </a:r>
          </a:p>
          <a:p>
            <a:pPr marL="173038" indent="-173038">
              <a:buFont typeface="Arial" panose="020B0604020202020204" pitchFamily="34" charset="0"/>
              <a:buChar char="•"/>
            </a:pPr>
            <a:endParaRPr lang="da-DK" sz="2400" dirty="0">
              <a:solidFill>
                <a:schemeClr val="accent4">
                  <a:lumMod val="20000"/>
                  <a:lumOff val="80000"/>
                </a:schemeClr>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Studietur til autocamperplads</a:t>
            </a:r>
          </a:p>
          <a:p>
            <a:pPr marL="173038" indent="-173038">
              <a:buFont typeface="Arial" panose="020B0604020202020204" pitchFamily="34" charset="0"/>
              <a:buChar char="•"/>
            </a:pPr>
            <a:endParaRPr lang="da-DK" sz="2400" dirty="0">
              <a:solidFill>
                <a:schemeClr val="accent4">
                  <a:lumMod val="20000"/>
                  <a:lumOff val="80000"/>
                </a:schemeClr>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Drift</a:t>
            </a:r>
          </a:p>
          <a:p>
            <a:pPr marL="173038" indent="-173038">
              <a:buFont typeface="Arial" panose="020B0604020202020204" pitchFamily="34" charset="0"/>
              <a:buChar char="•"/>
            </a:pPr>
            <a:endParaRPr lang="da-DK" sz="2400" dirty="0">
              <a:solidFill>
                <a:schemeClr val="accent4">
                  <a:lumMod val="20000"/>
                  <a:lumOff val="80000"/>
                </a:schemeClr>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da-DK" sz="2400" dirty="0">
                <a:solidFill>
                  <a:schemeClr val="accent4">
                    <a:lumMod val="20000"/>
                    <a:lumOff val="80000"/>
                  </a:schemeClr>
                </a:solidFill>
                <a:latin typeface="Calibri" panose="020F0502020204030204" pitchFamily="34" charset="0"/>
                <a:cs typeface="Calibri" panose="020F0502020204030204" pitchFamily="34" charset="0"/>
              </a:rPr>
              <a:t>F</a:t>
            </a:r>
            <a:r>
              <a:rPr lang="da-DK" sz="2400" dirty="0" smtClean="0">
                <a:solidFill>
                  <a:schemeClr val="accent4">
                    <a:lumMod val="20000"/>
                    <a:lumOff val="80000"/>
                  </a:schemeClr>
                </a:solidFill>
                <a:latin typeface="Calibri" panose="020F0502020204030204" pitchFamily="34" charset="0"/>
                <a:cs typeface="Calibri" panose="020F0502020204030204" pitchFamily="34" charset="0"/>
              </a:rPr>
              <a:t>aciliteter</a:t>
            </a:r>
          </a:p>
          <a:p>
            <a:pPr marL="173038" indent="-173038">
              <a:buFont typeface="Arial" panose="020B0604020202020204" pitchFamily="34" charset="0"/>
              <a:buChar char="•"/>
            </a:pPr>
            <a:endParaRPr lang="da-DK" sz="2400" dirty="0">
              <a:solidFill>
                <a:schemeClr val="accent4">
                  <a:lumMod val="20000"/>
                  <a:lumOff val="80000"/>
                </a:schemeClr>
              </a:solidFill>
              <a:latin typeface="Calibri" panose="020F0502020204030204" pitchFamily="34" charset="0"/>
              <a:cs typeface="Calibri" panose="020F0502020204030204" pitchFamily="34" charset="0"/>
            </a:endParaRPr>
          </a:p>
          <a:p>
            <a:endParaRPr lang="da-DK" sz="2400" dirty="0" smtClean="0">
              <a:latin typeface="Calibri" panose="020F0502020204030204" pitchFamily="34" charset="0"/>
              <a:cs typeface="Calibri" panose="020F0502020204030204" pitchFamily="34" charset="0"/>
            </a:endParaRPr>
          </a:p>
          <a:p>
            <a:endParaRPr lang="da-DK" sz="2400" dirty="0">
              <a:latin typeface="Calibri" panose="020F0502020204030204" pitchFamily="34" charset="0"/>
              <a:cs typeface="Calibri" panose="020F0502020204030204" pitchFamily="34" charset="0"/>
            </a:endParaRPr>
          </a:p>
          <a:p>
            <a:endParaRPr lang="da-DK" sz="2400" dirty="0">
              <a:latin typeface="Calibri" panose="020F0502020204030204" pitchFamily="34" charset="0"/>
              <a:cs typeface="Calibri" panose="020F0502020204030204" pitchFamily="34" charset="0"/>
            </a:endParaRPr>
          </a:p>
          <a:p>
            <a:endParaRPr lang="da-DK"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7504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80" y="1550308"/>
            <a:ext cx="4392578" cy="3361667"/>
          </a:xfrm>
          <a:prstGeom prst="rect">
            <a:avLst/>
          </a:prstGeom>
        </p:spPr>
      </p:pic>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16" name="Titel 1"/>
          <p:cNvSpPr txBox="1">
            <a:spLocks/>
          </p:cNvSpPr>
          <p:nvPr/>
        </p:nvSpPr>
        <p:spPr>
          <a:xfrm>
            <a:off x="276412" y="256763"/>
            <a:ext cx="7772400" cy="155480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err="1" smtClean="0">
                <a:latin typeface="Calibri" panose="020F0502020204030204" pitchFamily="34" charset="0"/>
              </a:rPr>
              <a:t>Revitalisering</a:t>
            </a:r>
            <a:r>
              <a:rPr lang="da-DK" sz="3600" spc="0" dirty="0" smtClean="0">
                <a:latin typeface="Calibri" panose="020F0502020204030204" pitchFamily="34" charset="0"/>
              </a:rPr>
              <a:t> i midtbyen</a:t>
            </a:r>
          </a:p>
          <a:p>
            <a:r>
              <a:rPr lang="da-DK" sz="3600" spc="0" dirty="0" smtClean="0">
                <a:solidFill>
                  <a:srgbClr val="92D050"/>
                </a:solidFill>
                <a:latin typeface="Calibri" panose="020F0502020204030204" pitchFamily="34" charset="0"/>
              </a:rPr>
              <a:t>SKT. NIKOLAJ KIRKEPLADS</a:t>
            </a:r>
          </a:p>
          <a:p>
            <a:endParaRPr lang="da-DK" sz="1600" dirty="0">
              <a:latin typeface="Calibri" panose="020F0502020204030204" pitchFamily="34" charset="0"/>
            </a:endParaRPr>
          </a:p>
        </p:txBody>
      </p:sp>
      <p:pic>
        <p:nvPicPr>
          <p:cNvPr id="2" name="Billede 1"/>
          <p:cNvPicPr>
            <a:picLocks noChangeAspect="1"/>
          </p:cNvPicPr>
          <p:nvPr/>
        </p:nvPicPr>
        <p:blipFill rotWithShape="1">
          <a:blip r:embed="rId5" cstate="print">
            <a:extLst>
              <a:ext uri="{28A0092B-C50C-407E-A947-70E740481C1C}">
                <a14:useLocalDpi xmlns:a14="http://schemas.microsoft.com/office/drawing/2010/main" val="0"/>
              </a:ext>
            </a:extLst>
          </a:blip>
          <a:srcRect l="8141" t="10935" r="8363" b="28624"/>
          <a:stretch/>
        </p:blipFill>
        <p:spPr>
          <a:xfrm>
            <a:off x="4206091" y="3935703"/>
            <a:ext cx="4637988" cy="2658359"/>
          </a:xfrm>
          <a:prstGeom prst="rect">
            <a:avLst/>
          </a:prstGeom>
        </p:spPr>
      </p:pic>
      <p:pic>
        <p:nvPicPr>
          <p:cNvPr id="7" name="Bille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12" y="4084013"/>
            <a:ext cx="3234541" cy="2510049"/>
          </a:xfrm>
          <a:prstGeom prst="rect">
            <a:avLst/>
          </a:prstGeom>
        </p:spPr>
      </p:pic>
      <p:pic>
        <p:nvPicPr>
          <p:cNvPr id="8" name="Bille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5842" y="275637"/>
            <a:ext cx="1051764" cy="2163883"/>
          </a:xfrm>
          <a:prstGeom prst="rect">
            <a:avLst/>
          </a:prstGeom>
        </p:spPr>
      </p:pic>
      <p:pic>
        <p:nvPicPr>
          <p:cNvPr id="9" name="Billed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4128" y="2251509"/>
            <a:ext cx="2885179" cy="1401877"/>
          </a:xfrm>
          <a:prstGeom prst="rect">
            <a:avLst/>
          </a:prstGeom>
        </p:spPr>
      </p:pic>
      <p:sp>
        <p:nvSpPr>
          <p:cNvPr id="13" name="Kombinationstegning 12"/>
          <p:cNvSpPr/>
          <p:nvPr/>
        </p:nvSpPr>
        <p:spPr>
          <a:xfrm>
            <a:off x="3232004" y="3004457"/>
            <a:ext cx="678425" cy="648929"/>
          </a:xfrm>
          <a:custGeom>
            <a:avLst/>
            <a:gdLst>
              <a:gd name="connsiteX0" fmla="*/ 678425 w 678425"/>
              <a:gd name="connsiteY0" fmla="*/ 450879 h 648929"/>
              <a:gd name="connsiteX1" fmla="*/ 611004 w 678425"/>
              <a:gd name="connsiteY1" fmla="*/ 0 h 648929"/>
              <a:gd name="connsiteX2" fmla="*/ 101131 w 678425"/>
              <a:gd name="connsiteY2" fmla="*/ 88490 h 648929"/>
              <a:gd name="connsiteX3" fmla="*/ 134842 w 678425"/>
              <a:gd name="connsiteY3" fmla="*/ 324465 h 648929"/>
              <a:gd name="connsiteX4" fmla="*/ 0 w 678425"/>
              <a:gd name="connsiteY4" fmla="*/ 345534 h 648929"/>
              <a:gd name="connsiteX5" fmla="*/ 16855 w 678425"/>
              <a:gd name="connsiteY5" fmla="*/ 493018 h 648929"/>
              <a:gd name="connsiteX6" fmla="*/ 151697 w 678425"/>
              <a:gd name="connsiteY6" fmla="*/ 480376 h 648929"/>
              <a:gd name="connsiteX7" fmla="*/ 155911 w 678425"/>
              <a:gd name="connsiteY7" fmla="*/ 518301 h 648929"/>
              <a:gd name="connsiteX8" fmla="*/ 219119 w 678425"/>
              <a:gd name="connsiteY8" fmla="*/ 509873 h 648929"/>
              <a:gd name="connsiteX9" fmla="*/ 227546 w 678425"/>
              <a:gd name="connsiteY9" fmla="*/ 648929 h 648929"/>
              <a:gd name="connsiteX10" fmla="*/ 358175 w 678425"/>
              <a:gd name="connsiteY10" fmla="*/ 627860 h 648929"/>
              <a:gd name="connsiteX11" fmla="*/ 345533 w 678425"/>
              <a:gd name="connsiteY11" fmla="*/ 501445 h 648929"/>
              <a:gd name="connsiteX12" fmla="*/ 678425 w 678425"/>
              <a:gd name="connsiteY12" fmla="*/ 450879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25" h="648929">
                <a:moveTo>
                  <a:pt x="678425" y="450879"/>
                </a:moveTo>
                <a:lnTo>
                  <a:pt x="611004" y="0"/>
                </a:lnTo>
                <a:lnTo>
                  <a:pt x="101131" y="88490"/>
                </a:lnTo>
                <a:lnTo>
                  <a:pt x="134842" y="324465"/>
                </a:lnTo>
                <a:lnTo>
                  <a:pt x="0" y="345534"/>
                </a:lnTo>
                <a:lnTo>
                  <a:pt x="16855" y="493018"/>
                </a:lnTo>
                <a:lnTo>
                  <a:pt x="151697" y="480376"/>
                </a:lnTo>
                <a:lnTo>
                  <a:pt x="155911" y="518301"/>
                </a:lnTo>
                <a:lnTo>
                  <a:pt x="219119" y="509873"/>
                </a:lnTo>
                <a:lnTo>
                  <a:pt x="227546" y="648929"/>
                </a:lnTo>
                <a:lnTo>
                  <a:pt x="358175" y="627860"/>
                </a:lnTo>
                <a:lnTo>
                  <a:pt x="345533" y="501445"/>
                </a:lnTo>
                <a:lnTo>
                  <a:pt x="678425" y="450879"/>
                </a:lnTo>
                <a:close/>
              </a:path>
            </a:pathLst>
          </a:custGeom>
          <a:solidFill>
            <a:srgbClr val="FFFFFF">
              <a:alpha val="16863"/>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96576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239631" y="1337478"/>
            <a:ext cx="8604448" cy="2972156"/>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4" y="4293096"/>
            <a:ext cx="3551052" cy="2305385"/>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484784"/>
            <a:ext cx="3551052" cy="2305385"/>
          </a:xfrm>
          <a:prstGeom prst="rect">
            <a:avLst/>
          </a:prstGeom>
        </p:spPr>
      </p:pic>
      <p:pic>
        <p:nvPicPr>
          <p:cNvPr id="1026" name="Billed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017" y="975310"/>
            <a:ext cx="3421098" cy="23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led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017" y="3501008"/>
            <a:ext cx="3421097" cy="267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4"/>
          <p:cNvSpPr>
            <a:spLocks/>
          </p:cNvSpPr>
          <p:nvPr/>
        </p:nvSpPr>
        <p:spPr bwMode="auto">
          <a:xfrm>
            <a:off x="4588017" y="975309"/>
            <a:ext cx="2664296" cy="1806779"/>
          </a:xfrm>
          <a:custGeom>
            <a:avLst/>
            <a:gdLst>
              <a:gd name="T0" fmla="*/ 5684 w 7700"/>
              <a:gd name="T1" fmla="*/ 107 h 5245"/>
              <a:gd name="T2" fmla="*/ 4881 w 7700"/>
              <a:gd name="T3" fmla="*/ 516 h 5245"/>
              <a:gd name="T4" fmla="*/ 3941 w 7700"/>
              <a:gd name="T5" fmla="*/ 1471 h 5245"/>
              <a:gd name="T6" fmla="*/ 3062 w 7700"/>
              <a:gd name="T7" fmla="*/ 2501 h 5245"/>
              <a:gd name="T8" fmla="*/ 2592 w 7700"/>
              <a:gd name="T9" fmla="*/ 3093 h 5245"/>
              <a:gd name="T10" fmla="*/ 2592 w 7700"/>
              <a:gd name="T11" fmla="*/ 3320 h 5245"/>
              <a:gd name="T12" fmla="*/ 3380 w 7700"/>
              <a:gd name="T13" fmla="*/ 3320 h 5245"/>
              <a:gd name="T14" fmla="*/ 4153 w 7700"/>
              <a:gd name="T15" fmla="*/ 3093 h 5245"/>
              <a:gd name="T16" fmla="*/ 4729 w 7700"/>
              <a:gd name="T17" fmla="*/ 2532 h 5245"/>
              <a:gd name="T18" fmla="*/ 4911 w 7700"/>
              <a:gd name="T19" fmla="*/ 1956 h 5245"/>
              <a:gd name="T20" fmla="*/ 5063 w 7700"/>
              <a:gd name="T21" fmla="*/ 1440 h 5245"/>
              <a:gd name="T22" fmla="*/ 5563 w 7700"/>
              <a:gd name="T23" fmla="*/ 1425 h 5245"/>
              <a:gd name="T24" fmla="*/ 5730 w 7700"/>
              <a:gd name="T25" fmla="*/ 1668 h 5245"/>
              <a:gd name="T26" fmla="*/ 5911 w 7700"/>
              <a:gd name="T27" fmla="*/ 1910 h 5245"/>
              <a:gd name="T28" fmla="*/ 5805 w 7700"/>
              <a:gd name="T29" fmla="*/ 2289 h 5245"/>
              <a:gd name="T30" fmla="*/ 5442 w 7700"/>
              <a:gd name="T31" fmla="*/ 2562 h 5245"/>
              <a:gd name="T32" fmla="*/ 5169 w 7700"/>
              <a:gd name="T33" fmla="*/ 2880 h 5245"/>
              <a:gd name="T34" fmla="*/ 5032 w 7700"/>
              <a:gd name="T35" fmla="*/ 3426 h 5245"/>
              <a:gd name="T36" fmla="*/ 5199 w 7700"/>
              <a:gd name="T37" fmla="*/ 3911 h 5245"/>
              <a:gd name="T38" fmla="*/ 5426 w 7700"/>
              <a:gd name="T39" fmla="*/ 4351 h 5245"/>
              <a:gd name="T40" fmla="*/ 5654 w 7700"/>
              <a:gd name="T41" fmla="*/ 4639 h 5245"/>
              <a:gd name="T42" fmla="*/ 6002 w 7700"/>
              <a:gd name="T43" fmla="*/ 4805 h 5245"/>
              <a:gd name="T44" fmla="*/ 6396 w 7700"/>
              <a:gd name="T45" fmla="*/ 4790 h 5245"/>
              <a:gd name="T46" fmla="*/ 6669 w 7700"/>
              <a:gd name="T47" fmla="*/ 4533 h 5245"/>
              <a:gd name="T48" fmla="*/ 6972 w 7700"/>
              <a:gd name="T49" fmla="*/ 4032 h 5245"/>
              <a:gd name="T50" fmla="*/ 7260 w 7700"/>
              <a:gd name="T51" fmla="*/ 3547 h 5245"/>
              <a:gd name="T52" fmla="*/ 7215 w 7700"/>
              <a:gd name="T53" fmla="*/ 3123 h 5245"/>
              <a:gd name="T54" fmla="*/ 6882 w 7700"/>
              <a:gd name="T55" fmla="*/ 2774 h 5245"/>
              <a:gd name="T56" fmla="*/ 6260 w 7700"/>
              <a:gd name="T57" fmla="*/ 2365 h 5245"/>
              <a:gd name="T58" fmla="*/ 6033 w 7700"/>
              <a:gd name="T59" fmla="*/ 1910 h 5245"/>
              <a:gd name="T60" fmla="*/ 6624 w 7700"/>
              <a:gd name="T61" fmla="*/ 2077 h 5245"/>
              <a:gd name="T62" fmla="*/ 7215 w 7700"/>
              <a:gd name="T63" fmla="*/ 2532 h 5245"/>
              <a:gd name="T64" fmla="*/ 7594 w 7700"/>
              <a:gd name="T65" fmla="*/ 3017 h 5245"/>
              <a:gd name="T66" fmla="*/ 7700 w 7700"/>
              <a:gd name="T67" fmla="*/ 3517 h 5245"/>
              <a:gd name="T68" fmla="*/ 7518 w 7700"/>
              <a:gd name="T69" fmla="*/ 3957 h 5245"/>
              <a:gd name="T70" fmla="*/ 7094 w 7700"/>
              <a:gd name="T71" fmla="*/ 4593 h 5245"/>
              <a:gd name="T72" fmla="*/ 6866 w 7700"/>
              <a:gd name="T73" fmla="*/ 4896 h 5245"/>
              <a:gd name="T74" fmla="*/ 6594 w 7700"/>
              <a:gd name="T75" fmla="*/ 5154 h 5245"/>
              <a:gd name="T76" fmla="*/ 6124 w 7700"/>
              <a:gd name="T77" fmla="*/ 5245 h 5245"/>
              <a:gd name="T78" fmla="*/ 5654 w 7700"/>
              <a:gd name="T79" fmla="*/ 5063 h 5245"/>
              <a:gd name="T80" fmla="*/ 5335 w 7700"/>
              <a:gd name="T81" fmla="*/ 4987 h 5245"/>
              <a:gd name="T82" fmla="*/ 5047 w 7700"/>
              <a:gd name="T83" fmla="*/ 4684 h 5245"/>
              <a:gd name="T84" fmla="*/ 4805 w 7700"/>
              <a:gd name="T85" fmla="*/ 4063 h 5245"/>
              <a:gd name="T86" fmla="*/ 4547 w 7700"/>
              <a:gd name="T87" fmla="*/ 3760 h 5245"/>
              <a:gd name="T88" fmla="*/ 3759 w 7700"/>
              <a:gd name="T89" fmla="*/ 3835 h 5245"/>
              <a:gd name="T90" fmla="*/ 3001 w 7700"/>
              <a:gd name="T91" fmla="*/ 3972 h 5245"/>
              <a:gd name="T92" fmla="*/ 2364 w 7700"/>
              <a:gd name="T93" fmla="*/ 3957 h 5245"/>
              <a:gd name="T94" fmla="*/ 1895 w 7700"/>
              <a:gd name="T95" fmla="*/ 3835 h 5245"/>
              <a:gd name="T96" fmla="*/ 1364 w 7700"/>
              <a:gd name="T97" fmla="*/ 4260 h 5245"/>
              <a:gd name="T98" fmla="*/ 682 w 7700"/>
              <a:gd name="T99" fmla="*/ 4730 h 5245"/>
              <a:gd name="T100" fmla="*/ 273 w 7700"/>
              <a:gd name="T101" fmla="*/ 5063 h 5245"/>
              <a:gd name="T102" fmla="*/ 0 w 7700"/>
              <a:gd name="T103" fmla="*/ 5230 h 5245"/>
              <a:gd name="T104" fmla="*/ 273 w 7700"/>
              <a:gd name="T105" fmla="*/ 3972 h 5245"/>
              <a:gd name="T106" fmla="*/ 712 w 7700"/>
              <a:gd name="T107" fmla="*/ 3699 h 5245"/>
              <a:gd name="T108" fmla="*/ 1182 w 7700"/>
              <a:gd name="T109" fmla="*/ 3381 h 5245"/>
              <a:gd name="T110" fmla="*/ 1834 w 7700"/>
              <a:gd name="T111" fmla="*/ 2789 h 5245"/>
              <a:gd name="T112" fmla="*/ 2349 w 7700"/>
              <a:gd name="T113" fmla="*/ 2259 h 5245"/>
              <a:gd name="T114" fmla="*/ 2789 w 7700"/>
              <a:gd name="T115" fmla="*/ 1759 h 5245"/>
              <a:gd name="T116" fmla="*/ 3350 w 7700"/>
              <a:gd name="T117" fmla="*/ 1092 h 5245"/>
              <a:gd name="T118" fmla="*/ 3683 w 7700"/>
              <a:gd name="T119" fmla="*/ 743 h 5245"/>
              <a:gd name="T120" fmla="*/ 4229 w 7700"/>
              <a:gd name="T121" fmla="*/ 91 h 5245"/>
              <a:gd name="T122" fmla="*/ 6427 w 7700"/>
              <a:gd name="T123" fmla="*/ 16 h 5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00" h="5245">
                <a:moveTo>
                  <a:pt x="6427" y="16"/>
                </a:moveTo>
                <a:lnTo>
                  <a:pt x="5684" y="107"/>
                </a:lnTo>
                <a:lnTo>
                  <a:pt x="5320" y="228"/>
                </a:lnTo>
                <a:lnTo>
                  <a:pt x="4881" y="516"/>
                </a:lnTo>
                <a:lnTo>
                  <a:pt x="4411" y="925"/>
                </a:lnTo>
                <a:lnTo>
                  <a:pt x="3941" y="1471"/>
                </a:lnTo>
                <a:lnTo>
                  <a:pt x="3380" y="2092"/>
                </a:lnTo>
                <a:lnTo>
                  <a:pt x="3062" y="2501"/>
                </a:lnTo>
                <a:lnTo>
                  <a:pt x="2774" y="2865"/>
                </a:lnTo>
                <a:lnTo>
                  <a:pt x="2592" y="3093"/>
                </a:lnTo>
                <a:lnTo>
                  <a:pt x="2425" y="3259"/>
                </a:lnTo>
                <a:lnTo>
                  <a:pt x="2592" y="3320"/>
                </a:lnTo>
                <a:lnTo>
                  <a:pt x="2865" y="3350"/>
                </a:lnTo>
                <a:lnTo>
                  <a:pt x="3380" y="3320"/>
                </a:lnTo>
                <a:lnTo>
                  <a:pt x="3804" y="3244"/>
                </a:lnTo>
                <a:lnTo>
                  <a:pt x="4153" y="3093"/>
                </a:lnTo>
                <a:lnTo>
                  <a:pt x="4487" y="2774"/>
                </a:lnTo>
                <a:lnTo>
                  <a:pt x="4729" y="2532"/>
                </a:lnTo>
                <a:lnTo>
                  <a:pt x="4866" y="2213"/>
                </a:lnTo>
                <a:lnTo>
                  <a:pt x="4911" y="1956"/>
                </a:lnTo>
                <a:lnTo>
                  <a:pt x="4956" y="1698"/>
                </a:lnTo>
                <a:lnTo>
                  <a:pt x="5063" y="1440"/>
                </a:lnTo>
                <a:lnTo>
                  <a:pt x="5260" y="1349"/>
                </a:lnTo>
                <a:lnTo>
                  <a:pt x="5563" y="1425"/>
                </a:lnTo>
                <a:lnTo>
                  <a:pt x="5669" y="1547"/>
                </a:lnTo>
                <a:lnTo>
                  <a:pt x="5730" y="1668"/>
                </a:lnTo>
                <a:lnTo>
                  <a:pt x="5820" y="1789"/>
                </a:lnTo>
                <a:lnTo>
                  <a:pt x="5911" y="1910"/>
                </a:lnTo>
                <a:lnTo>
                  <a:pt x="5927" y="2289"/>
                </a:lnTo>
                <a:lnTo>
                  <a:pt x="5805" y="2289"/>
                </a:lnTo>
                <a:lnTo>
                  <a:pt x="5623" y="2350"/>
                </a:lnTo>
                <a:lnTo>
                  <a:pt x="5442" y="2562"/>
                </a:lnTo>
                <a:lnTo>
                  <a:pt x="5335" y="2699"/>
                </a:lnTo>
                <a:lnTo>
                  <a:pt x="5169" y="2880"/>
                </a:lnTo>
                <a:lnTo>
                  <a:pt x="5017" y="3138"/>
                </a:lnTo>
                <a:lnTo>
                  <a:pt x="5032" y="3426"/>
                </a:lnTo>
                <a:lnTo>
                  <a:pt x="5063" y="3623"/>
                </a:lnTo>
                <a:lnTo>
                  <a:pt x="5199" y="3911"/>
                </a:lnTo>
                <a:lnTo>
                  <a:pt x="5335" y="4154"/>
                </a:lnTo>
                <a:lnTo>
                  <a:pt x="5426" y="4351"/>
                </a:lnTo>
                <a:lnTo>
                  <a:pt x="5502" y="4472"/>
                </a:lnTo>
                <a:lnTo>
                  <a:pt x="5654" y="4639"/>
                </a:lnTo>
                <a:lnTo>
                  <a:pt x="5851" y="4745"/>
                </a:lnTo>
                <a:lnTo>
                  <a:pt x="6002" y="4805"/>
                </a:lnTo>
                <a:lnTo>
                  <a:pt x="6230" y="4836"/>
                </a:lnTo>
                <a:lnTo>
                  <a:pt x="6396" y="4790"/>
                </a:lnTo>
                <a:lnTo>
                  <a:pt x="6563" y="4715"/>
                </a:lnTo>
                <a:lnTo>
                  <a:pt x="6669" y="4533"/>
                </a:lnTo>
                <a:lnTo>
                  <a:pt x="6821" y="4275"/>
                </a:lnTo>
                <a:lnTo>
                  <a:pt x="6972" y="4032"/>
                </a:lnTo>
                <a:lnTo>
                  <a:pt x="7124" y="3805"/>
                </a:lnTo>
                <a:lnTo>
                  <a:pt x="7260" y="3547"/>
                </a:lnTo>
                <a:lnTo>
                  <a:pt x="7276" y="3320"/>
                </a:lnTo>
                <a:lnTo>
                  <a:pt x="7215" y="3123"/>
                </a:lnTo>
                <a:lnTo>
                  <a:pt x="7094" y="2956"/>
                </a:lnTo>
                <a:lnTo>
                  <a:pt x="6882" y="2774"/>
                </a:lnTo>
                <a:lnTo>
                  <a:pt x="6578" y="2547"/>
                </a:lnTo>
                <a:lnTo>
                  <a:pt x="6260" y="2365"/>
                </a:lnTo>
                <a:lnTo>
                  <a:pt x="6033" y="2274"/>
                </a:lnTo>
                <a:lnTo>
                  <a:pt x="6033" y="1910"/>
                </a:lnTo>
                <a:lnTo>
                  <a:pt x="6336" y="1956"/>
                </a:lnTo>
                <a:lnTo>
                  <a:pt x="6624" y="2077"/>
                </a:lnTo>
                <a:lnTo>
                  <a:pt x="6957" y="2320"/>
                </a:lnTo>
                <a:lnTo>
                  <a:pt x="7215" y="2532"/>
                </a:lnTo>
                <a:lnTo>
                  <a:pt x="7458" y="2805"/>
                </a:lnTo>
                <a:lnTo>
                  <a:pt x="7594" y="3017"/>
                </a:lnTo>
                <a:lnTo>
                  <a:pt x="7685" y="3275"/>
                </a:lnTo>
                <a:lnTo>
                  <a:pt x="7700" y="3517"/>
                </a:lnTo>
                <a:lnTo>
                  <a:pt x="7639" y="3714"/>
                </a:lnTo>
                <a:lnTo>
                  <a:pt x="7518" y="3957"/>
                </a:lnTo>
                <a:lnTo>
                  <a:pt x="7321" y="4275"/>
                </a:lnTo>
                <a:lnTo>
                  <a:pt x="7094" y="4593"/>
                </a:lnTo>
                <a:lnTo>
                  <a:pt x="6927" y="4790"/>
                </a:lnTo>
                <a:lnTo>
                  <a:pt x="6866" y="4896"/>
                </a:lnTo>
                <a:lnTo>
                  <a:pt x="6775" y="5018"/>
                </a:lnTo>
                <a:lnTo>
                  <a:pt x="6594" y="5154"/>
                </a:lnTo>
                <a:lnTo>
                  <a:pt x="6366" y="5230"/>
                </a:lnTo>
                <a:lnTo>
                  <a:pt x="6124" y="5245"/>
                </a:lnTo>
                <a:lnTo>
                  <a:pt x="5851" y="5169"/>
                </a:lnTo>
                <a:lnTo>
                  <a:pt x="5654" y="5063"/>
                </a:lnTo>
                <a:lnTo>
                  <a:pt x="5517" y="5033"/>
                </a:lnTo>
                <a:lnTo>
                  <a:pt x="5335" y="4987"/>
                </a:lnTo>
                <a:lnTo>
                  <a:pt x="5199" y="4896"/>
                </a:lnTo>
                <a:lnTo>
                  <a:pt x="5047" y="4684"/>
                </a:lnTo>
                <a:lnTo>
                  <a:pt x="4941" y="4442"/>
                </a:lnTo>
                <a:lnTo>
                  <a:pt x="4805" y="4063"/>
                </a:lnTo>
                <a:lnTo>
                  <a:pt x="4684" y="3866"/>
                </a:lnTo>
                <a:lnTo>
                  <a:pt x="4547" y="3760"/>
                </a:lnTo>
                <a:lnTo>
                  <a:pt x="4214" y="3744"/>
                </a:lnTo>
                <a:lnTo>
                  <a:pt x="3759" y="3835"/>
                </a:lnTo>
                <a:lnTo>
                  <a:pt x="3319" y="3896"/>
                </a:lnTo>
                <a:lnTo>
                  <a:pt x="3001" y="3972"/>
                </a:lnTo>
                <a:lnTo>
                  <a:pt x="2713" y="4002"/>
                </a:lnTo>
                <a:lnTo>
                  <a:pt x="2364" y="3957"/>
                </a:lnTo>
                <a:lnTo>
                  <a:pt x="2198" y="3881"/>
                </a:lnTo>
                <a:lnTo>
                  <a:pt x="1895" y="3835"/>
                </a:lnTo>
                <a:lnTo>
                  <a:pt x="1637" y="4017"/>
                </a:lnTo>
                <a:lnTo>
                  <a:pt x="1364" y="4260"/>
                </a:lnTo>
                <a:lnTo>
                  <a:pt x="1076" y="4502"/>
                </a:lnTo>
                <a:lnTo>
                  <a:pt x="682" y="4730"/>
                </a:lnTo>
                <a:lnTo>
                  <a:pt x="424" y="4942"/>
                </a:lnTo>
                <a:lnTo>
                  <a:pt x="273" y="5063"/>
                </a:lnTo>
                <a:lnTo>
                  <a:pt x="136" y="5154"/>
                </a:lnTo>
                <a:lnTo>
                  <a:pt x="0" y="5230"/>
                </a:lnTo>
                <a:lnTo>
                  <a:pt x="15" y="4063"/>
                </a:lnTo>
                <a:lnTo>
                  <a:pt x="273" y="3972"/>
                </a:lnTo>
                <a:lnTo>
                  <a:pt x="470" y="3820"/>
                </a:lnTo>
                <a:lnTo>
                  <a:pt x="712" y="3699"/>
                </a:lnTo>
                <a:lnTo>
                  <a:pt x="985" y="3532"/>
                </a:lnTo>
                <a:lnTo>
                  <a:pt x="1182" y="3381"/>
                </a:lnTo>
                <a:lnTo>
                  <a:pt x="1440" y="3168"/>
                </a:lnTo>
                <a:lnTo>
                  <a:pt x="1834" y="2789"/>
                </a:lnTo>
                <a:lnTo>
                  <a:pt x="2092" y="2562"/>
                </a:lnTo>
                <a:lnTo>
                  <a:pt x="2349" y="2259"/>
                </a:lnTo>
                <a:lnTo>
                  <a:pt x="2501" y="2062"/>
                </a:lnTo>
                <a:lnTo>
                  <a:pt x="2789" y="1759"/>
                </a:lnTo>
                <a:lnTo>
                  <a:pt x="3047" y="1425"/>
                </a:lnTo>
                <a:lnTo>
                  <a:pt x="3350" y="1092"/>
                </a:lnTo>
                <a:lnTo>
                  <a:pt x="3562" y="849"/>
                </a:lnTo>
                <a:lnTo>
                  <a:pt x="3683" y="743"/>
                </a:lnTo>
                <a:lnTo>
                  <a:pt x="4062" y="273"/>
                </a:lnTo>
                <a:lnTo>
                  <a:pt x="4229" y="91"/>
                </a:lnTo>
                <a:lnTo>
                  <a:pt x="4290" y="0"/>
                </a:lnTo>
                <a:lnTo>
                  <a:pt x="6427" y="16"/>
                </a:lnTo>
                <a:close/>
              </a:path>
            </a:pathLst>
          </a:cu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Tekstboks 11"/>
          <p:cNvSpPr txBox="1"/>
          <p:nvPr/>
        </p:nvSpPr>
        <p:spPr>
          <a:xfrm>
            <a:off x="583973" y="3173480"/>
            <a:ext cx="1500732" cy="461665"/>
          </a:xfrm>
          <a:prstGeom prst="rect">
            <a:avLst/>
          </a:prstGeom>
          <a:noFill/>
        </p:spPr>
        <p:txBody>
          <a:bodyPr wrap="none" rtlCol="0">
            <a:spAutoFit/>
          </a:bodyPr>
          <a:lstStyle/>
          <a:p>
            <a:r>
              <a:rPr lang="da-DK" sz="2400" dirty="0" smtClean="0"/>
              <a:t>1900-1910</a:t>
            </a:r>
            <a:endParaRPr lang="da-DK" sz="2400" dirty="0"/>
          </a:p>
        </p:txBody>
      </p:sp>
      <p:sp>
        <p:nvSpPr>
          <p:cNvPr id="18" name="Tekstboks 17"/>
          <p:cNvSpPr txBox="1"/>
          <p:nvPr/>
        </p:nvSpPr>
        <p:spPr>
          <a:xfrm>
            <a:off x="408719" y="6069713"/>
            <a:ext cx="739305" cy="461665"/>
          </a:xfrm>
          <a:prstGeom prst="rect">
            <a:avLst/>
          </a:prstGeom>
          <a:noFill/>
        </p:spPr>
        <p:txBody>
          <a:bodyPr wrap="none" rtlCol="0">
            <a:spAutoFit/>
          </a:bodyPr>
          <a:lstStyle/>
          <a:p>
            <a:r>
              <a:rPr lang="da-DK" sz="2400" dirty="0" err="1" smtClean="0"/>
              <a:t>Idag</a:t>
            </a:r>
            <a:endParaRPr lang="da-DK" sz="2400" dirty="0"/>
          </a:p>
        </p:txBody>
      </p:sp>
      <p:sp>
        <p:nvSpPr>
          <p:cNvPr id="16" name="Titel 1"/>
          <p:cNvSpPr txBox="1">
            <a:spLocks/>
          </p:cNvSpPr>
          <p:nvPr/>
        </p:nvSpPr>
        <p:spPr>
          <a:xfrm>
            <a:off x="276412" y="256763"/>
            <a:ext cx="7772400" cy="1228022"/>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latin typeface="Calibri" panose="020F0502020204030204" pitchFamily="34" charset="0"/>
              </a:rPr>
              <a:t>Projekter ved åen  </a:t>
            </a:r>
          </a:p>
          <a:p>
            <a:r>
              <a:rPr lang="da-DK" sz="3600" spc="0" dirty="0" smtClean="0">
                <a:solidFill>
                  <a:srgbClr val="92D050"/>
                </a:solidFill>
                <a:latin typeface="Calibri" panose="020F0502020204030204" pitchFamily="34" charset="0"/>
              </a:rPr>
              <a:t>ENGEN OG VOLDGRAVEN</a:t>
            </a:r>
          </a:p>
          <a:p>
            <a:endParaRPr lang="da-DK" sz="2800" spc="0" dirty="0">
              <a:solidFill>
                <a:srgbClr val="92D050"/>
              </a:solidFill>
              <a:latin typeface="Calibri" panose="020F0502020204030204" pitchFamily="34" charset="0"/>
            </a:endParaRPr>
          </a:p>
          <a:p>
            <a:endParaRPr lang="da-DK" sz="2800" spc="0" dirty="0" smtClean="0">
              <a:solidFill>
                <a:srgbClr val="92D050"/>
              </a:solidFill>
              <a:latin typeface="Calibri" panose="020F0502020204030204" pitchFamily="34" charset="0"/>
            </a:endParaRPr>
          </a:p>
          <a:p>
            <a:endParaRPr lang="da-DK" sz="2800" spc="0" dirty="0">
              <a:solidFill>
                <a:srgbClr val="92D050"/>
              </a:solidFill>
              <a:latin typeface="Calibri" panose="020F0502020204030204" pitchFamily="34" charset="0"/>
            </a:endParaRPr>
          </a:p>
          <a:p>
            <a:endParaRPr lang="da-DK" sz="2400" spc="0" dirty="0" smtClean="0">
              <a:solidFill>
                <a:srgbClr val="92D050"/>
              </a:solidFill>
              <a:latin typeface="Calibri" panose="020F0502020204030204" pitchFamily="34" charset="0"/>
            </a:endParaRPr>
          </a:p>
          <a:p>
            <a:endParaRPr lang="da-DK" sz="2400" spc="0" dirty="0">
              <a:solidFill>
                <a:srgbClr val="92D050"/>
              </a:solidFill>
              <a:latin typeface="Calibri" panose="020F0502020204030204" pitchFamily="34" charset="0"/>
            </a:endParaRPr>
          </a:p>
          <a:p>
            <a:endParaRPr lang="da-DK" sz="2400" spc="0" dirty="0" smtClean="0">
              <a:solidFill>
                <a:srgbClr val="92D050"/>
              </a:solidFill>
              <a:latin typeface="Calibri" panose="020F0502020204030204" pitchFamily="34" charset="0"/>
            </a:endParaRPr>
          </a:p>
          <a:p>
            <a:r>
              <a:rPr lang="da-DK" sz="2800" dirty="0" smtClean="0">
                <a:latin typeface="Calibri" panose="020F0502020204030204" pitchFamily="34" charset="0"/>
              </a:rPr>
              <a:t>Det gror til ……</a:t>
            </a:r>
            <a:endParaRPr lang="da-DK" sz="2800" dirty="0">
              <a:latin typeface="Calibri" panose="020F0502020204030204" pitchFamily="34" charset="0"/>
            </a:endParaRPr>
          </a:p>
        </p:txBody>
      </p:sp>
      <p:sp>
        <p:nvSpPr>
          <p:cNvPr id="19" name="Freeform 4"/>
          <p:cNvSpPr>
            <a:spLocks/>
          </p:cNvSpPr>
          <p:nvPr/>
        </p:nvSpPr>
        <p:spPr bwMode="auto">
          <a:xfrm>
            <a:off x="4355976" y="3173480"/>
            <a:ext cx="3240360" cy="2272308"/>
          </a:xfrm>
          <a:custGeom>
            <a:avLst/>
            <a:gdLst>
              <a:gd name="T0" fmla="*/ 5684 w 7700"/>
              <a:gd name="T1" fmla="*/ 107 h 5245"/>
              <a:gd name="T2" fmla="*/ 4881 w 7700"/>
              <a:gd name="T3" fmla="*/ 516 h 5245"/>
              <a:gd name="T4" fmla="*/ 3941 w 7700"/>
              <a:gd name="T5" fmla="*/ 1471 h 5245"/>
              <a:gd name="T6" fmla="*/ 3062 w 7700"/>
              <a:gd name="T7" fmla="*/ 2501 h 5245"/>
              <a:gd name="T8" fmla="*/ 2592 w 7700"/>
              <a:gd name="T9" fmla="*/ 3093 h 5245"/>
              <a:gd name="T10" fmla="*/ 2592 w 7700"/>
              <a:gd name="T11" fmla="*/ 3320 h 5245"/>
              <a:gd name="T12" fmla="*/ 3380 w 7700"/>
              <a:gd name="T13" fmla="*/ 3320 h 5245"/>
              <a:gd name="T14" fmla="*/ 4153 w 7700"/>
              <a:gd name="T15" fmla="*/ 3093 h 5245"/>
              <a:gd name="T16" fmla="*/ 4729 w 7700"/>
              <a:gd name="T17" fmla="*/ 2532 h 5245"/>
              <a:gd name="T18" fmla="*/ 4911 w 7700"/>
              <a:gd name="T19" fmla="*/ 1956 h 5245"/>
              <a:gd name="T20" fmla="*/ 5063 w 7700"/>
              <a:gd name="T21" fmla="*/ 1440 h 5245"/>
              <a:gd name="T22" fmla="*/ 5563 w 7700"/>
              <a:gd name="T23" fmla="*/ 1425 h 5245"/>
              <a:gd name="T24" fmla="*/ 5730 w 7700"/>
              <a:gd name="T25" fmla="*/ 1668 h 5245"/>
              <a:gd name="T26" fmla="*/ 5911 w 7700"/>
              <a:gd name="T27" fmla="*/ 1910 h 5245"/>
              <a:gd name="T28" fmla="*/ 5805 w 7700"/>
              <a:gd name="T29" fmla="*/ 2289 h 5245"/>
              <a:gd name="T30" fmla="*/ 5442 w 7700"/>
              <a:gd name="T31" fmla="*/ 2562 h 5245"/>
              <a:gd name="T32" fmla="*/ 5169 w 7700"/>
              <a:gd name="T33" fmla="*/ 2880 h 5245"/>
              <a:gd name="T34" fmla="*/ 5032 w 7700"/>
              <a:gd name="T35" fmla="*/ 3426 h 5245"/>
              <a:gd name="T36" fmla="*/ 5199 w 7700"/>
              <a:gd name="T37" fmla="*/ 3911 h 5245"/>
              <a:gd name="T38" fmla="*/ 5426 w 7700"/>
              <a:gd name="T39" fmla="*/ 4351 h 5245"/>
              <a:gd name="T40" fmla="*/ 5654 w 7700"/>
              <a:gd name="T41" fmla="*/ 4639 h 5245"/>
              <a:gd name="T42" fmla="*/ 6002 w 7700"/>
              <a:gd name="T43" fmla="*/ 4805 h 5245"/>
              <a:gd name="T44" fmla="*/ 6396 w 7700"/>
              <a:gd name="T45" fmla="*/ 4790 h 5245"/>
              <a:gd name="T46" fmla="*/ 6669 w 7700"/>
              <a:gd name="T47" fmla="*/ 4533 h 5245"/>
              <a:gd name="T48" fmla="*/ 6972 w 7700"/>
              <a:gd name="T49" fmla="*/ 4032 h 5245"/>
              <a:gd name="T50" fmla="*/ 7260 w 7700"/>
              <a:gd name="T51" fmla="*/ 3547 h 5245"/>
              <a:gd name="T52" fmla="*/ 7215 w 7700"/>
              <a:gd name="T53" fmla="*/ 3123 h 5245"/>
              <a:gd name="T54" fmla="*/ 6882 w 7700"/>
              <a:gd name="T55" fmla="*/ 2774 h 5245"/>
              <a:gd name="T56" fmla="*/ 6260 w 7700"/>
              <a:gd name="T57" fmla="*/ 2365 h 5245"/>
              <a:gd name="T58" fmla="*/ 6033 w 7700"/>
              <a:gd name="T59" fmla="*/ 1910 h 5245"/>
              <a:gd name="T60" fmla="*/ 6624 w 7700"/>
              <a:gd name="T61" fmla="*/ 2077 h 5245"/>
              <a:gd name="T62" fmla="*/ 7215 w 7700"/>
              <a:gd name="T63" fmla="*/ 2532 h 5245"/>
              <a:gd name="T64" fmla="*/ 7594 w 7700"/>
              <a:gd name="T65" fmla="*/ 3017 h 5245"/>
              <a:gd name="T66" fmla="*/ 7700 w 7700"/>
              <a:gd name="T67" fmla="*/ 3517 h 5245"/>
              <a:gd name="T68" fmla="*/ 7518 w 7700"/>
              <a:gd name="T69" fmla="*/ 3957 h 5245"/>
              <a:gd name="T70" fmla="*/ 7094 w 7700"/>
              <a:gd name="T71" fmla="*/ 4593 h 5245"/>
              <a:gd name="T72" fmla="*/ 6866 w 7700"/>
              <a:gd name="T73" fmla="*/ 4896 h 5245"/>
              <a:gd name="T74" fmla="*/ 6594 w 7700"/>
              <a:gd name="T75" fmla="*/ 5154 h 5245"/>
              <a:gd name="T76" fmla="*/ 6124 w 7700"/>
              <a:gd name="T77" fmla="*/ 5245 h 5245"/>
              <a:gd name="T78" fmla="*/ 5654 w 7700"/>
              <a:gd name="T79" fmla="*/ 5063 h 5245"/>
              <a:gd name="T80" fmla="*/ 5335 w 7700"/>
              <a:gd name="T81" fmla="*/ 4987 h 5245"/>
              <a:gd name="T82" fmla="*/ 5047 w 7700"/>
              <a:gd name="T83" fmla="*/ 4684 h 5245"/>
              <a:gd name="T84" fmla="*/ 4805 w 7700"/>
              <a:gd name="T85" fmla="*/ 4063 h 5245"/>
              <a:gd name="T86" fmla="*/ 4547 w 7700"/>
              <a:gd name="T87" fmla="*/ 3760 h 5245"/>
              <a:gd name="T88" fmla="*/ 3759 w 7700"/>
              <a:gd name="T89" fmla="*/ 3835 h 5245"/>
              <a:gd name="T90" fmla="*/ 3001 w 7700"/>
              <a:gd name="T91" fmla="*/ 3972 h 5245"/>
              <a:gd name="T92" fmla="*/ 2364 w 7700"/>
              <a:gd name="T93" fmla="*/ 3957 h 5245"/>
              <a:gd name="T94" fmla="*/ 1895 w 7700"/>
              <a:gd name="T95" fmla="*/ 3835 h 5245"/>
              <a:gd name="T96" fmla="*/ 1364 w 7700"/>
              <a:gd name="T97" fmla="*/ 4260 h 5245"/>
              <a:gd name="T98" fmla="*/ 682 w 7700"/>
              <a:gd name="T99" fmla="*/ 4730 h 5245"/>
              <a:gd name="T100" fmla="*/ 273 w 7700"/>
              <a:gd name="T101" fmla="*/ 5063 h 5245"/>
              <a:gd name="T102" fmla="*/ 0 w 7700"/>
              <a:gd name="T103" fmla="*/ 5230 h 5245"/>
              <a:gd name="T104" fmla="*/ 273 w 7700"/>
              <a:gd name="T105" fmla="*/ 3972 h 5245"/>
              <a:gd name="T106" fmla="*/ 712 w 7700"/>
              <a:gd name="T107" fmla="*/ 3699 h 5245"/>
              <a:gd name="T108" fmla="*/ 1182 w 7700"/>
              <a:gd name="T109" fmla="*/ 3381 h 5245"/>
              <a:gd name="T110" fmla="*/ 1834 w 7700"/>
              <a:gd name="T111" fmla="*/ 2789 h 5245"/>
              <a:gd name="T112" fmla="*/ 2349 w 7700"/>
              <a:gd name="T113" fmla="*/ 2259 h 5245"/>
              <a:gd name="T114" fmla="*/ 2789 w 7700"/>
              <a:gd name="T115" fmla="*/ 1759 h 5245"/>
              <a:gd name="T116" fmla="*/ 3350 w 7700"/>
              <a:gd name="T117" fmla="*/ 1092 h 5245"/>
              <a:gd name="T118" fmla="*/ 3683 w 7700"/>
              <a:gd name="T119" fmla="*/ 743 h 5245"/>
              <a:gd name="T120" fmla="*/ 4229 w 7700"/>
              <a:gd name="T121" fmla="*/ 91 h 5245"/>
              <a:gd name="T122" fmla="*/ 6427 w 7700"/>
              <a:gd name="T123" fmla="*/ 16 h 5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00" h="5245">
                <a:moveTo>
                  <a:pt x="6427" y="16"/>
                </a:moveTo>
                <a:lnTo>
                  <a:pt x="5684" y="107"/>
                </a:lnTo>
                <a:lnTo>
                  <a:pt x="5320" y="228"/>
                </a:lnTo>
                <a:lnTo>
                  <a:pt x="4881" y="516"/>
                </a:lnTo>
                <a:lnTo>
                  <a:pt x="4411" y="925"/>
                </a:lnTo>
                <a:lnTo>
                  <a:pt x="3941" y="1471"/>
                </a:lnTo>
                <a:lnTo>
                  <a:pt x="3380" y="2092"/>
                </a:lnTo>
                <a:lnTo>
                  <a:pt x="3062" y="2501"/>
                </a:lnTo>
                <a:lnTo>
                  <a:pt x="2774" y="2865"/>
                </a:lnTo>
                <a:lnTo>
                  <a:pt x="2592" y="3093"/>
                </a:lnTo>
                <a:lnTo>
                  <a:pt x="2425" y="3259"/>
                </a:lnTo>
                <a:lnTo>
                  <a:pt x="2592" y="3320"/>
                </a:lnTo>
                <a:lnTo>
                  <a:pt x="2865" y="3350"/>
                </a:lnTo>
                <a:lnTo>
                  <a:pt x="3380" y="3320"/>
                </a:lnTo>
                <a:lnTo>
                  <a:pt x="3804" y="3244"/>
                </a:lnTo>
                <a:lnTo>
                  <a:pt x="4153" y="3093"/>
                </a:lnTo>
                <a:lnTo>
                  <a:pt x="4487" y="2774"/>
                </a:lnTo>
                <a:lnTo>
                  <a:pt x="4729" y="2532"/>
                </a:lnTo>
                <a:lnTo>
                  <a:pt x="4866" y="2213"/>
                </a:lnTo>
                <a:lnTo>
                  <a:pt x="4911" y="1956"/>
                </a:lnTo>
                <a:lnTo>
                  <a:pt x="4956" y="1698"/>
                </a:lnTo>
                <a:lnTo>
                  <a:pt x="5063" y="1440"/>
                </a:lnTo>
                <a:lnTo>
                  <a:pt x="5260" y="1349"/>
                </a:lnTo>
                <a:lnTo>
                  <a:pt x="5563" y="1425"/>
                </a:lnTo>
                <a:lnTo>
                  <a:pt x="5669" y="1547"/>
                </a:lnTo>
                <a:lnTo>
                  <a:pt x="5730" y="1668"/>
                </a:lnTo>
                <a:lnTo>
                  <a:pt x="5820" y="1789"/>
                </a:lnTo>
                <a:lnTo>
                  <a:pt x="5911" y="1910"/>
                </a:lnTo>
                <a:lnTo>
                  <a:pt x="5927" y="2289"/>
                </a:lnTo>
                <a:lnTo>
                  <a:pt x="5805" y="2289"/>
                </a:lnTo>
                <a:lnTo>
                  <a:pt x="5623" y="2350"/>
                </a:lnTo>
                <a:lnTo>
                  <a:pt x="5442" y="2562"/>
                </a:lnTo>
                <a:lnTo>
                  <a:pt x="5335" y="2699"/>
                </a:lnTo>
                <a:lnTo>
                  <a:pt x="5169" y="2880"/>
                </a:lnTo>
                <a:lnTo>
                  <a:pt x="5017" y="3138"/>
                </a:lnTo>
                <a:lnTo>
                  <a:pt x="5032" y="3426"/>
                </a:lnTo>
                <a:lnTo>
                  <a:pt x="5063" y="3623"/>
                </a:lnTo>
                <a:lnTo>
                  <a:pt x="5199" y="3911"/>
                </a:lnTo>
                <a:lnTo>
                  <a:pt x="5335" y="4154"/>
                </a:lnTo>
                <a:lnTo>
                  <a:pt x="5426" y="4351"/>
                </a:lnTo>
                <a:lnTo>
                  <a:pt x="5502" y="4472"/>
                </a:lnTo>
                <a:lnTo>
                  <a:pt x="5654" y="4639"/>
                </a:lnTo>
                <a:lnTo>
                  <a:pt x="5851" y="4745"/>
                </a:lnTo>
                <a:lnTo>
                  <a:pt x="6002" y="4805"/>
                </a:lnTo>
                <a:lnTo>
                  <a:pt x="6230" y="4836"/>
                </a:lnTo>
                <a:lnTo>
                  <a:pt x="6396" y="4790"/>
                </a:lnTo>
                <a:lnTo>
                  <a:pt x="6563" y="4715"/>
                </a:lnTo>
                <a:lnTo>
                  <a:pt x="6669" y="4533"/>
                </a:lnTo>
                <a:lnTo>
                  <a:pt x="6821" y="4275"/>
                </a:lnTo>
                <a:lnTo>
                  <a:pt x="6972" y="4032"/>
                </a:lnTo>
                <a:lnTo>
                  <a:pt x="7124" y="3805"/>
                </a:lnTo>
                <a:lnTo>
                  <a:pt x="7260" y="3547"/>
                </a:lnTo>
                <a:lnTo>
                  <a:pt x="7276" y="3320"/>
                </a:lnTo>
                <a:lnTo>
                  <a:pt x="7215" y="3123"/>
                </a:lnTo>
                <a:lnTo>
                  <a:pt x="7094" y="2956"/>
                </a:lnTo>
                <a:lnTo>
                  <a:pt x="6882" y="2774"/>
                </a:lnTo>
                <a:lnTo>
                  <a:pt x="6578" y="2547"/>
                </a:lnTo>
                <a:lnTo>
                  <a:pt x="6260" y="2365"/>
                </a:lnTo>
                <a:lnTo>
                  <a:pt x="6033" y="2274"/>
                </a:lnTo>
                <a:lnTo>
                  <a:pt x="6033" y="1910"/>
                </a:lnTo>
                <a:lnTo>
                  <a:pt x="6336" y="1956"/>
                </a:lnTo>
                <a:lnTo>
                  <a:pt x="6624" y="2077"/>
                </a:lnTo>
                <a:lnTo>
                  <a:pt x="6957" y="2320"/>
                </a:lnTo>
                <a:lnTo>
                  <a:pt x="7215" y="2532"/>
                </a:lnTo>
                <a:lnTo>
                  <a:pt x="7458" y="2805"/>
                </a:lnTo>
                <a:lnTo>
                  <a:pt x="7594" y="3017"/>
                </a:lnTo>
                <a:lnTo>
                  <a:pt x="7685" y="3275"/>
                </a:lnTo>
                <a:lnTo>
                  <a:pt x="7700" y="3517"/>
                </a:lnTo>
                <a:lnTo>
                  <a:pt x="7639" y="3714"/>
                </a:lnTo>
                <a:lnTo>
                  <a:pt x="7518" y="3957"/>
                </a:lnTo>
                <a:lnTo>
                  <a:pt x="7321" y="4275"/>
                </a:lnTo>
                <a:lnTo>
                  <a:pt x="7094" y="4593"/>
                </a:lnTo>
                <a:lnTo>
                  <a:pt x="6927" y="4790"/>
                </a:lnTo>
                <a:lnTo>
                  <a:pt x="6866" y="4896"/>
                </a:lnTo>
                <a:lnTo>
                  <a:pt x="6775" y="5018"/>
                </a:lnTo>
                <a:lnTo>
                  <a:pt x="6594" y="5154"/>
                </a:lnTo>
                <a:lnTo>
                  <a:pt x="6366" y="5230"/>
                </a:lnTo>
                <a:lnTo>
                  <a:pt x="6124" y="5245"/>
                </a:lnTo>
                <a:lnTo>
                  <a:pt x="5851" y="5169"/>
                </a:lnTo>
                <a:lnTo>
                  <a:pt x="5654" y="5063"/>
                </a:lnTo>
                <a:lnTo>
                  <a:pt x="5517" y="5033"/>
                </a:lnTo>
                <a:lnTo>
                  <a:pt x="5335" y="4987"/>
                </a:lnTo>
                <a:lnTo>
                  <a:pt x="5199" y="4896"/>
                </a:lnTo>
                <a:lnTo>
                  <a:pt x="5047" y="4684"/>
                </a:lnTo>
                <a:lnTo>
                  <a:pt x="4941" y="4442"/>
                </a:lnTo>
                <a:lnTo>
                  <a:pt x="4805" y="4063"/>
                </a:lnTo>
                <a:lnTo>
                  <a:pt x="4684" y="3866"/>
                </a:lnTo>
                <a:lnTo>
                  <a:pt x="4547" y="3760"/>
                </a:lnTo>
                <a:lnTo>
                  <a:pt x="4214" y="3744"/>
                </a:lnTo>
                <a:lnTo>
                  <a:pt x="3759" y="3835"/>
                </a:lnTo>
                <a:lnTo>
                  <a:pt x="3319" y="3896"/>
                </a:lnTo>
                <a:lnTo>
                  <a:pt x="3001" y="3972"/>
                </a:lnTo>
                <a:lnTo>
                  <a:pt x="2713" y="4002"/>
                </a:lnTo>
                <a:lnTo>
                  <a:pt x="2364" y="3957"/>
                </a:lnTo>
                <a:lnTo>
                  <a:pt x="2198" y="3881"/>
                </a:lnTo>
                <a:lnTo>
                  <a:pt x="1895" y="3835"/>
                </a:lnTo>
                <a:lnTo>
                  <a:pt x="1637" y="4017"/>
                </a:lnTo>
                <a:lnTo>
                  <a:pt x="1364" y="4260"/>
                </a:lnTo>
                <a:lnTo>
                  <a:pt x="1076" y="4502"/>
                </a:lnTo>
                <a:lnTo>
                  <a:pt x="682" y="4730"/>
                </a:lnTo>
                <a:lnTo>
                  <a:pt x="424" y="4942"/>
                </a:lnTo>
                <a:lnTo>
                  <a:pt x="273" y="5063"/>
                </a:lnTo>
                <a:lnTo>
                  <a:pt x="136" y="5154"/>
                </a:lnTo>
                <a:lnTo>
                  <a:pt x="0" y="5230"/>
                </a:lnTo>
                <a:lnTo>
                  <a:pt x="15" y="4063"/>
                </a:lnTo>
                <a:lnTo>
                  <a:pt x="273" y="3972"/>
                </a:lnTo>
                <a:lnTo>
                  <a:pt x="470" y="3820"/>
                </a:lnTo>
                <a:lnTo>
                  <a:pt x="712" y="3699"/>
                </a:lnTo>
                <a:lnTo>
                  <a:pt x="985" y="3532"/>
                </a:lnTo>
                <a:lnTo>
                  <a:pt x="1182" y="3381"/>
                </a:lnTo>
                <a:lnTo>
                  <a:pt x="1440" y="3168"/>
                </a:lnTo>
                <a:lnTo>
                  <a:pt x="1834" y="2789"/>
                </a:lnTo>
                <a:lnTo>
                  <a:pt x="2092" y="2562"/>
                </a:lnTo>
                <a:lnTo>
                  <a:pt x="2349" y="2259"/>
                </a:lnTo>
                <a:lnTo>
                  <a:pt x="2501" y="2062"/>
                </a:lnTo>
                <a:lnTo>
                  <a:pt x="2789" y="1759"/>
                </a:lnTo>
                <a:lnTo>
                  <a:pt x="3047" y="1425"/>
                </a:lnTo>
                <a:lnTo>
                  <a:pt x="3350" y="1092"/>
                </a:lnTo>
                <a:lnTo>
                  <a:pt x="3562" y="849"/>
                </a:lnTo>
                <a:lnTo>
                  <a:pt x="3683" y="743"/>
                </a:lnTo>
                <a:lnTo>
                  <a:pt x="4062" y="273"/>
                </a:lnTo>
                <a:lnTo>
                  <a:pt x="4229" y="91"/>
                </a:lnTo>
                <a:lnTo>
                  <a:pt x="4290" y="0"/>
                </a:lnTo>
                <a:lnTo>
                  <a:pt x="6427" y="16"/>
                </a:lnTo>
                <a:close/>
              </a:path>
            </a:pathLst>
          </a:cu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0" name="Tekstboks 19"/>
          <p:cNvSpPr txBox="1"/>
          <p:nvPr/>
        </p:nvSpPr>
        <p:spPr>
          <a:xfrm>
            <a:off x="7226683" y="1023120"/>
            <a:ext cx="805029" cy="461665"/>
          </a:xfrm>
          <a:prstGeom prst="rect">
            <a:avLst/>
          </a:prstGeom>
          <a:noFill/>
        </p:spPr>
        <p:txBody>
          <a:bodyPr wrap="none" rtlCol="0">
            <a:spAutoFit/>
          </a:bodyPr>
          <a:lstStyle/>
          <a:p>
            <a:r>
              <a:rPr lang="da-DK" sz="2400" dirty="0" smtClean="0"/>
              <a:t>1986</a:t>
            </a:r>
            <a:endParaRPr lang="da-DK" sz="2400" dirty="0"/>
          </a:p>
        </p:txBody>
      </p:sp>
      <p:sp>
        <p:nvSpPr>
          <p:cNvPr id="21" name="Tekstboks 20"/>
          <p:cNvSpPr txBox="1"/>
          <p:nvPr/>
        </p:nvSpPr>
        <p:spPr>
          <a:xfrm>
            <a:off x="7193821" y="3501008"/>
            <a:ext cx="794192" cy="461665"/>
          </a:xfrm>
          <a:prstGeom prst="rect">
            <a:avLst/>
          </a:prstGeom>
          <a:noFill/>
        </p:spPr>
        <p:txBody>
          <a:bodyPr wrap="none" rtlCol="0">
            <a:spAutoFit/>
          </a:bodyPr>
          <a:lstStyle/>
          <a:p>
            <a:r>
              <a:rPr lang="da-DK" sz="2400" dirty="0" smtClean="0"/>
              <a:t>2019</a:t>
            </a:r>
            <a:endParaRPr lang="da-DK" sz="2400" dirty="0"/>
          </a:p>
        </p:txBody>
      </p:sp>
    </p:spTree>
    <p:extLst>
      <p:ext uri="{BB962C8B-B14F-4D97-AF65-F5344CB8AC3E}">
        <p14:creationId xmlns:p14="http://schemas.microsoft.com/office/powerpoint/2010/main" val="2083752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beach sea water sand air wave view wind pier island material habitat relief ecosystem wadden flooring walk on the beach mudflat schiermonnikoog west frisian natural environment grass family"/>
          <p:cNvPicPr>
            <a:picLocks noChangeAspect="1" noChangeArrowheads="1"/>
          </p:cNvPicPr>
          <p:nvPr/>
        </p:nvPicPr>
        <p:blipFill rotWithShape="1">
          <a:blip r:embed="rId2">
            <a:extLst>
              <a:ext uri="{28A0092B-C50C-407E-A947-70E740481C1C}">
                <a14:useLocalDpi xmlns:a14="http://schemas.microsoft.com/office/drawing/2010/main" val="0"/>
              </a:ext>
            </a:extLst>
          </a:blip>
          <a:srcRect t="32468"/>
          <a:stretch/>
        </p:blipFill>
        <p:spPr bwMode="auto">
          <a:xfrm>
            <a:off x="0" y="3140968"/>
            <a:ext cx="9252520" cy="37170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each sea coast water outdoor blossom plant sky field photography meadow prairie texture flower photo herb produce botany nikon flora wildflower colour holland nederland netherlands dutch outdoorphotography picture photograph fotos foto fotografie depthoffield dof bloemen nectar paulvandevelde pdvandevelde padagudaloma dordrecht texel pvdvfotografie pdvandeveldedordrecht nederlandsefotografie dutchphotogaraphy totallydutch fotografienederland hollandsefotografie fotografieholland deslufter waddenzee wadden waddeneiland macro photography flowering plant daisy family land plant paulvandeveldedordrec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083" y="3047007"/>
            <a:ext cx="1806499" cy="2709749"/>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9" name="Titel 1"/>
          <p:cNvSpPr txBox="1">
            <a:spLocks/>
          </p:cNvSpPr>
          <p:nvPr/>
        </p:nvSpPr>
        <p:spPr>
          <a:xfrm>
            <a:off x="276411" y="256763"/>
            <a:ext cx="8556979" cy="187609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latin typeface="Calibri" panose="020F0502020204030204" pitchFamily="34" charset="0"/>
              </a:rPr>
              <a:t>Projekter ved åen  </a:t>
            </a:r>
          </a:p>
          <a:p>
            <a:r>
              <a:rPr lang="da-DK" sz="3600" spc="0" dirty="0" smtClean="0">
                <a:solidFill>
                  <a:srgbClr val="92D050"/>
                </a:solidFill>
                <a:latin typeface="Calibri" panose="020F0502020204030204" pitchFamily="34" charset="0"/>
              </a:rPr>
              <a:t>VADEHAVSCAMINO</a:t>
            </a:r>
          </a:p>
        </p:txBody>
      </p:sp>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83" y="1556792"/>
            <a:ext cx="5021561" cy="4605222"/>
          </a:xfrm>
          <a:prstGeom prst="rect">
            <a:avLst/>
          </a:prstGeom>
        </p:spPr>
      </p:pic>
      <p:pic>
        <p:nvPicPr>
          <p:cNvPr id="7" name="Bille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44344">
            <a:off x="5703817" y="3363518"/>
            <a:ext cx="3123443" cy="2579087"/>
          </a:xfrm>
          <a:prstGeom prst="rect">
            <a:avLst/>
          </a:prstGeom>
        </p:spPr>
      </p:pic>
      <p:sp>
        <p:nvSpPr>
          <p:cNvPr id="8" name="Ellipse 7"/>
          <p:cNvSpPr/>
          <p:nvPr/>
        </p:nvSpPr>
        <p:spPr>
          <a:xfrm>
            <a:off x="283915" y="5661248"/>
            <a:ext cx="720080" cy="72008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p:cNvSpPr/>
          <p:nvPr/>
        </p:nvSpPr>
        <p:spPr>
          <a:xfrm>
            <a:off x="4235855" y="1304832"/>
            <a:ext cx="612000" cy="6120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boks 12"/>
          <p:cNvSpPr txBox="1"/>
          <p:nvPr/>
        </p:nvSpPr>
        <p:spPr>
          <a:xfrm>
            <a:off x="5556505" y="1268760"/>
            <a:ext cx="3047943" cy="2092881"/>
          </a:xfrm>
          <a:prstGeom prst="rect">
            <a:avLst/>
          </a:prstGeom>
          <a:noFill/>
        </p:spPr>
        <p:txBody>
          <a:bodyPr wrap="square" rtlCol="0">
            <a:spAutoFit/>
          </a:bodyPr>
          <a:lstStyle/>
          <a:p>
            <a:r>
              <a:rPr lang="da-DK" sz="2800" dirty="0">
                <a:latin typeface="Calibri" panose="020F0502020204030204" pitchFamily="34" charset="0"/>
              </a:rPr>
              <a:t>Internationalt og et supplement til Danmarks vandrestier</a:t>
            </a:r>
          </a:p>
          <a:p>
            <a:endParaRPr lang="da-DK" dirty="0"/>
          </a:p>
        </p:txBody>
      </p:sp>
      <p:sp>
        <p:nvSpPr>
          <p:cNvPr id="20" name="Titel 1"/>
          <p:cNvSpPr txBox="1">
            <a:spLocks/>
          </p:cNvSpPr>
          <p:nvPr/>
        </p:nvSpPr>
        <p:spPr>
          <a:xfrm>
            <a:off x="780467" y="6151250"/>
            <a:ext cx="8328037" cy="73413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Udgangspunktet er at bruge et eksisterende netværk af stier.</a:t>
            </a:r>
          </a:p>
          <a:p>
            <a:endParaRPr lang="da-DK" sz="28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endParaRPr lang="da-DK" sz="24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1963013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3597</TotalTime>
  <Words>602</Words>
  <Application>Microsoft Office PowerPoint</Application>
  <PresentationFormat>Skærmshow (4:3)</PresentationFormat>
  <Paragraphs>305</Paragraphs>
  <Slides>24</Slides>
  <Notes>2</Notes>
  <HiddenSlides>0</HiddenSlides>
  <MMClips>0</MMClips>
  <ScaleCrop>false</ScaleCrop>
  <HeadingPairs>
    <vt:vector size="4" baseType="variant">
      <vt:variant>
        <vt:lpstr>Tema</vt:lpstr>
      </vt:variant>
      <vt:variant>
        <vt:i4>1</vt:i4>
      </vt:variant>
      <vt:variant>
        <vt:lpstr>Diastitler</vt:lpstr>
      </vt:variant>
      <vt:variant>
        <vt:i4>24</vt:i4>
      </vt:variant>
    </vt:vector>
  </HeadingPairs>
  <TitlesOfParts>
    <vt:vector size="25" baseType="lpstr">
      <vt:lpstr>Metro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jens-pc1</dc:creator>
  <cp:lastModifiedBy>jens-pc1</cp:lastModifiedBy>
  <cp:revision>182</cp:revision>
  <cp:lastPrinted>2021-03-22T11:17:48Z</cp:lastPrinted>
  <dcterms:created xsi:type="dcterms:W3CDTF">2016-08-30T19:38:35Z</dcterms:created>
  <dcterms:modified xsi:type="dcterms:W3CDTF">2022-03-17T00:51:39Z</dcterms:modified>
</cp:coreProperties>
</file>